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24"/>
  </p:notesMasterIdLst>
  <p:handoutMasterIdLst>
    <p:handoutMasterId r:id="rId25"/>
  </p:handoutMasterIdLst>
  <p:sldIdLst>
    <p:sldId id="256" r:id="rId5"/>
    <p:sldId id="275" r:id="rId6"/>
    <p:sldId id="279" r:id="rId7"/>
    <p:sldId id="272" r:id="rId8"/>
    <p:sldId id="273" r:id="rId9"/>
    <p:sldId id="263" r:id="rId10"/>
    <p:sldId id="264" r:id="rId11"/>
    <p:sldId id="261" r:id="rId12"/>
    <p:sldId id="258" r:id="rId13"/>
    <p:sldId id="277" r:id="rId14"/>
    <p:sldId id="287" r:id="rId15"/>
    <p:sldId id="274" r:id="rId16"/>
    <p:sldId id="286" r:id="rId17"/>
    <p:sldId id="281" r:id="rId18"/>
    <p:sldId id="282" r:id="rId19"/>
    <p:sldId id="283" r:id="rId20"/>
    <p:sldId id="289" r:id="rId21"/>
    <p:sldId id="284" r:id="rId22"/>
    <p:sldId id="285"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F69AA3-1294-688C-A35C-44ABB6E0F877}" name="Melissa Crawford" initials="MC" userId="Melissa Crawfor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C152B3-E44B-4928-B641-3A21F57B5B0F}" v="6" dt="2024-04-01T18:58:35.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8191" autoAdjust="0"/>
  </p:normalViewPr>
  <p:slideViewPr>
    <p:cSldViewPr snapToGrid="0">
      <p:cViewPr varScale="1">
        <p:scale>
          <a:sx n="83" d="100"/>
          <a:sy n="83" d="100"/>
        </p:scale>
        <p:origin x="47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Crawford" userId="85554b7d-4922-4d02-afc2-d8fb602f2c42" providerId="ADAL" clId="{40C152B3-E44B-4928-B641-3A21F57B5B0F}"/>
    <pc:docChg chg="undo custSel addSld delSld modSld sldOrd">
      <pc:chgData name="Melissa Crawford" userId="85554b7d-4922-4d02-afc2-d8fb602f2c42" providerId="ADAL" clId="{40C152B3-E44B-4928-B641-3A21F57B5B0F}" dt="2024-04-03T17:05:45.069" v="419" actId="20577"/>
      <pc:docMkLst>
        <pc:docMk/>
      </pc:docMkLst>
      <pc:sldChg chg="modSp mod">
        <pc:chgData name="Melissa Crawford" userId="85554b7d-4922-4d02-afc2-d8fb602f2c42" providerId="ADAL" clId="{40C152B3-E44B-4928-B641-3A21F57B5B0F}" dt="2024-03-25T14:48:59.639" v="36" actId="2711"/>
        <pc:sldMkLst>
          <pc:docMk/>
          <pc:sldMk cId="4161171740" sldId="256"/>
        </pc:sldMkLst>
        <pc:spChg chg="mod">
          <ac:chgData name="Melissa Crawford" userId="85554b7d-4922-4d02-afc2-d8fb602f2c42" providerId="ADAL" clId="{40C152B3-E44B-4928-B641-3A21F57B5B0F}" dt="2024-03-25T14:48:59.639" v="36" actId="2711"/>
          <ac:spMkLst>
            <pc:docMk/>
            <pc:sldMk cId="4161171740" sldId="256"/>
            <ac:spMk id="2" creationId="{00000000-0000-0000-0000-000000000000}"/>
          </ac:spMkLst>
        </pc:spChg>
        <pc:spChg chg="mod">
          <ac:chgData name="Melissa Crawford" userId="85554b7d-4922-4d02-afc2-d8fb602f2c42" providerId="ADAL" clId="{40C152B3-E44B-4928-B641-3A21F57B5B0F}" dt="2024-03-25T14:48:59.639" v="36" actId="2711"/>
          <ac:spMkLst>
            <pc:docMk/>
            <pc:sldMk cId="4161171740" sldId="256"/>
            <ac:spMk id="3" creationId="{00000000-0000-0000-0000-000000000000}"/>
          </ac:spMkLst>
        </pc:spChg>
      </pc:sldChg>
      <pc:sldChg chg="modSp mod">
        <pc:chgData name="Melissa Crawford" userId="85554b7d-4922-4d02-afc2-d8fb602f2c42" providerId="ADAL" clId="{40C152B3-E44B-4928-B641-3A21F57B5B0F}" dt="2024-03-25T14:51:35.760" v="152" actId="113"/>
        <pc:sldMkLst>
          <pc:docMk/>
          <pc:sldMk cId="3177872112" sldId="258"/>
        </pc:sldMkLst>
        <pc:spChg chg="mod">
          <ac:chgData name="Melissa Crawford" userId="85554b7d-4922-4d02-afc2-d8fb602f2c42" providerId="ADAL" clId="{40C152B3-E44B-4928-B641-3A21F57B5B0F}" dt="2024-03-25T14:51:35.760" v="152" actId="113"/>
          <ac:spMkLst>
            <pc:docMk/>
            <pc:sldMk cId="3177872112" sldId="258"/>
            <ac:spMk id="2" creationId="{00000000-0000-0000-0000-000000000000}"/>
          </ac:spMkLst>
        </pc:spChg>
        <pc:spChg chg="mod">
          <ac:chgData name="Melissa Crawford" userId="85554b7d-4922-4d02-afc2-d8fb602f2c42" providerId="ADAL" clId="{40C152B3-E44B-4928-B641-3A21F57B5B0F}" dt="2024-03-25T14:51:32.794" v="151" actId="2711"/>
          <ac:spMkLst>
            <pc:docMk/>
            <pc:sldMk cId="3177872112" sldId="258"/>
            <ac:spMk id="3" creationId="{00000000-0000-0000-0000-000000000000}"/>
          </ac:spMkLst>
        </pc:spChg>
      </pc:sldChg>
      <pc:sldChg chg="modSp mod">
        <pc:chgData name="Melissa Crawford" userId="85554b7d-4922-4d02-afc2-d8fb602f2c42" providerId="ADAL" clId="{40C152B3-E44B-4928-B641-3A21F57B5B0F}" dt="2024-03-25T14:51:09.944" v="109" actId="113"/>
        <pc:sldMkLst>
          <pc:docMk/>
          <pc:sldMk cId="3779349706" sldId="261"/>
        </pc:sldMkLst>
        <pc:spChg chg="mod">
          <ac:chgData name="Melissa Crawford" userId="85554b7d-4922-4d02-afc2-d8fb602f2c42" providerId="ADAL" clId="{40C152B3-E44B-4928-B641-3A21F57B5B0F}" dt="2024-03-25T14:51:09.944" v="109" actId="113"/>
          <ac:spMkLst>
            <pc:docMk/>
            <pc:sldMk cId="3779349706" sldId="261"/>
            <ac:spMk id="2" creationId="{00000000-0000-0000-0000-000000000000}"/>
          </ac:spMkLst>
        </pc:spChg>
        <pc:spChg chg="mod">
          <ac:chgData name="Melissa Crawford" userId="85554b7d-4922-4d02-afc2-d8fb602f2c42" providerId="ADAL" clId="{40C152B3-E44B-4928-B641-3A21F57B5B0F}" dt="2024-03-25T14:51:03.492" v="106" actId="2711"/>
          <ac:spMkLst>
            <pc:docMk/>
            <pc:sldMk cId="3779349706" sldId="261"/>
            <ac:spMk id="3" creationId="{00000000-0000-0000-0000-000000000000}"/>
          </ac:spMkLst>
        </pc:spChg>
      </pc:sldChg>
      <pc:sldChg chg="modSp mod">
        <pc:chgData name="Melissa Crawford" userId="85554b7d-4922-4d02-afc2-d8fb602f2c42" providerId="ADAL" clId="{40C152B3-E44B-4928-B641-3A21F57B5B0F}" dt="2024-03-25T14:50:43.812" v="105" actId="14100"/>
        <pc:sldMkLst>
          <pc:docMk/>
          <pc:sldMk cId="913722677" sldId="263"/>
        </pc:sldMkLst>
        <pc:spChg chg="mod">
          <ac:chgData name="Melissa Crawford" userId="85554b7d-4922-4d02-afc2-d8fb602f2c42" providerId="ADAL" clId="{40C152B3-E44B-4928-B641-3A21F57B5B0F}" dt="2024-03-25T14:50:41.009" v="104" actId="113"/>
          <ac:spMkLst>
            <pc:docMk/>
            <pc:sldMk cId="913722677" sldId="263"/>
            <ac:spMk id="2" creationId="{00000000-0000-0000-0000-000000000000}"/>
          </ac:spMkLst>
        </pc:spChg>
        <pc:spChg chg="mod">
          <ac:chgData name="Melissa Crawford" userId="85554b7d-4922-4d02-afc2-d8fb602f2c42" providerId="ADAL" clId="{40C152B3-E44B-4928-B641-3A21F57B5B0F}" dt="2024-03-25T14:50:43.812" v="105" actId="14100"/>
          <ac:spMkLst>
            <pc:docMk/>
            <pc:sldMk cId="913722677" sldId="263"/>
            <ac:spMk id="3" creationId="{00000000-0000-0000-0000-000000000000}"/>
          </ac:spMkLst>
        </pc:spChg>
      </pc:sldChg>
      <pc:sldChg chg="modSp mod">
        <pc:chgData name="Melissa Crawford" userId="85554b7d-4922-4d02-afc2-d8fb602f2c42" providerId="ADAL" clId="{40C152B3-E44B-4928-B641-3A21F57B5B0F}" dt="2024-04-03T16:38:33.705" v="410" actId="27636"/>
        <pc:sldMkLst>
          <pc:docMk/>
          <pc:sldMk cId="2278381260" sldId="264"/>
        </pc:sldMkLst>
        <pc:spChg chg="mod">
          <ac:chgData name="Melissa Crawford" userId="85554b7d-4922-4d02-afc2-d8fb602f2c42" providerId="ADAL" clId="{40C152B3-E44B-4928-B641-3A21F57B5B0F}" dt="2024-04-03T16:38:33.705" v="410" actId="27636"/>
          <ac:spMkLst>
            <pc:docMk/>
            <pc:sldMk cId="2278381260" sldId="264"/>
            <ac:spMk id="2" creationId="{00000000-0000-0000-0000-000000000000}"/>
          </ac:spMkLst>
        </pc:spChg>
      </pc:sldChg>
      <pc:sldChg chg="modSp mod">
        <pc:chgData name="Melissa Crawford" userId="85554b7d-4922-4d02-afc2-d8fb602f2c42" providerId="ADAL" clId="{40C152B3-E44B-4928-B641-3A21F57B5B0F}" dt="2024-04-03T16:37:27.479" v="406" actId="20577"/>
        <pc:sldMkLst>
          <pc:docMk/>
          <pc:sldMk cId="1349379251" sldId="272"/>
        </pc:sldMkLst>
        <pc:spChg chg="mod">
          <ac:chgData name="Melissa Crawford" userId="85554b7d-4922-4d02-afc2-d8fb602f2c42" providerId="ADAL" clId="{40C152B3-E44B-4928-B641-3A21F57B5B0F}" dt="2024-04-03T16:37:27.479" v="406" actId="20577"/>
          <ac:spMkLst>
            <pc:docMk/>
            <pc:sldMk cId="1349379251" sldId="272"/>
            <ac:spMk id="2" creationId="{00000000-0000-0000-0000-000000000000}"/>
          </ac:spMkLst>
        </pc:spChg>
        <pc:spChg chg="mod">
          <ac:chgData name="Melissa Crawford" userId="85554b7d-4922-4d02-afc2-d8fb602f2c42" providerId="ADAL" clId="{40C152B3-E44B-4928-B641-3A21F57B5B0F}" dt="2024-03-25T14:50:00.927" v="99" actId="1036"/>
          <ac:spMkLst>
            <pc:docMk/>
            <pc:sldMk cId="1349379251" sldId="272"/>
            <ac:spMk id="3" creationId="{00000000-0000-0000-0000-000000000000}"/>
          </ac:spMkLst>
        </pc:spChg>
      </pc:sldChg>
      <pc:sldChg chg="modSp mod">
        <pc:chgData name="Melissa Crawford" userId="85554b7d-4922-4d02-afc2-d8fb602f2c42" providerId="ADAL" clId="{40C152B3-E44B-4928-B641-3A21F57B5B0F}" dt="2024-04-03T16:37:44.842" v="407" actId="33524"/>
        <pc:sldMkLst>
          <pc:docMk/>
          <pc:sldMk cId="4106361404" sldId="273"/>
        </pc:sldMkLst>
        <pc:spChg chg="mod">
          <ac:chgData name="Melissa Crawford" userId="85554b7d-4922-4d02-afc2-d8fb602f2c42" providerId="ADAL" clId="{40C152B3-E44B-4928-B641-3A21F57B5B0F}" dt="2024-03-25T14:50:23.723" v="102" actId="113"/>
          <ac:spMkLst>
            <pc:docMk/>
            <pc:sldMk cId="4106361404" sldId="273"/>
            <ac:spMk id="2" creationId="{00000000-0000-0000-0000-000000000000}"/>
          </ac:spMkLst>
        </pc:spChg>
        <pc:spChg chg="mod">
          <ac:chgData name="Melissa Crawford" userId="85554b7d-4922-4d02-afc2-d8fb602f2c42" providerId="ADAL" clId="{40C152B3-E44B-4928-B641-3A21F57B5B0F}" dt="2024-04-03T16:37:44.842" v="407" actId="33524"/>
          <ac:spMkLst>
            <pc:docMk/>
            <pc:sldMk cId="4106361404" sldId="273"/>
            <ac:spMk id="3" creationId="{00000000-0000-0000-0000-000000000000}"/>
          </ac:spMkLst>
        </pc:spChg>
      </pc:sldChg>
      <pc:sldChg chg="modSp mod">
        <pc:chgData name="Melissa Crawford" userId="85554b7d-4922-4d02-afc2-d8fb602f2c42" providerId="ADAL" clId="{40C152B3-E44B-4928-B641-3A21F57B5B0F}" dt="2024-03-25T14:52:18.536" v="158" actId="2711"/>
        <pc:sldMkLst>
          <pc:docMk/>
          <pc:sldMk cId="2994656356" sldId="274"/>
        </pc:sldMkLst>
        <pc:spChg chg="mod">
          <ac:chgData name="Melissa Crawford" userId="85554b7d-4922-4d02-afc2-d8fb602f2c42" providerId="ADAL" clId="{40C152B3-E44B-4928-B641-3A21F57B5B0F}" dt="2024-03-25T14:52:18.536" v="158" actId="2711"/>
          <ac:spMkLst>
            <pc:docMk/>
            <pc:sldMk cId="2994656356" sldId="274"/>
            <ac:spMk id="2" creationId="{00000000-0000-0000-0000-000000000000}"/>
          </ac:spMkLst>
        </pc:spChg>
      </pc:sldChg>
      <pc:sldChg chg="modSp mod">
        <pc:chgData name="Melissa Crawford" userId="85554b7d-4922-4d02-afc2-d8fb602f2c42" providerId="ADAL" clId="{40C152B3-E44B-4928-B641-3A21F57B5B0F}" dt="2024-03-25T14:49:16.683" v="38" actId="113"/>
        <pc:sldMkLst>
          <pc:docMk/>
          <pc:sldMk cId="179122122" sldId="275"/>
        </pc:sldMkLst>
        <pc:spChg chg="mod">
          <ac:chgData name="Melissa Crawford" userId="85554b7d-4922-4d02-afc2-d8fb602f2c42" providerId="ADAL" clId="{40C152B3-E44B-4928-B641-3A21F57B5B0F}" dt="2024-03-25T14:49:16.683" v="38" actId="113"/>
          <ac:spMkLst>
            <pc:docMk/>
            <pc:sldMk cId="179122122" sldId="275"/>
            <ac:spMk id="2" creationId="{00000000-0000-0000-0000-000000000000}"/>
          </ac:spMkLst>
        </pc:spChg>
        <pc:spChg chg="mod">
          <ac:chgData name="Melissa Crawford" userId="85554b7d-4922-4d02-afc2-d8fb602f2c42" providerId="ADAL" clId="{40C152B3-E44B-4928-B641-3A21F57B5B0F}" dt="2024-03-25T14:49:10.968" v="37" actId="2711"/>
          <ac:spMkLst>
            <pc:docMk/>
            <pc:sldMk cId="179122122" sldId="275"/>
            <ac:spMk id="3" creationId="{00000000-0000-0000-0000-000000000000}"/>
          </ac:spMkLst>
        </pc:spChg>
      </pc:sldChg>
      <pc:sldChg chg="modSp mod">
        <pc:chgData name="Melissa Crawford" userId="85554b7d-4922-4d02-afc2-d8fb602f2c42" providerId="ADAL" clId="{40C152B3-E44B-4928-B641-3A21F57B5B0F}" dt="2024-03-25T14:51:48.914" v="154" actId="2711"/>
        <pc:sldMkLst>
          <pc:docMk/>
          <pc:sldMk cId="355891728" sldId="277"/>
        </pc:sldMkLst>
        <pc:spChg chg="mod">
          <ac:chgData name="Melissa Crawford" userId="85554b7d-4922-4d02-afc2-d8fb602f2c42" providerId="ADAL" clId="{40C152B3-E44B-4928-B641-3A21F57B5B0F}" dt="2024-03-25T14:51:48.914" v="154" actId="2711"/>
          <ac:spMkLst>
            <pc:docMk/>
            <pc:sldMk cId="355891728" sldId="277"/>
            <ac:spMk id="2" creationId="{00000000-0000-0000-0000-000000000000}"/>
          </ac:spMkLst>
        </pc:spChg>
        <pc:spChg chg="mod">
          <ac:chgData name="Melissa Crawford" userId="85554b7d-4922-4d02-afc2-d8fb602f2c42" providerId="ADAL" clId="{40C152B3-E44B-4928-B641-3A21F57B5B0F}" dt="2024-03-25T14:51:48.914" v="154" actId="2711"/>
          <ac:spMkLst>
            <pc:docMk/>
            <pc:sldMk cId="355891728" sldId="277"/>
            <ac:spMk id="3" creationId="{00000000-0000-0000-0000-000000000000}"/>
          </ac:spMkLst>
        </pc:spChg>
      </pc:sldChg>
      <pc:sldChg chg="modSp mod">
        <pc:chgData name="Melissa Crawford" userId="85554b7d-4922-4d02-afc2-d8fb602f2c42" providerId="ADAL" clId="{40C152B3-E44B-4928-B641-3A21F57B5B0F}" dt="2024-03-25T14:49:31.554" v="40" actId="113"/>
        <pc:sldMkLst>
          <pc:docMk/>
          <pc:sldMk cId="3228129016" sldId="279"/>
        </pc:sldMkLst>
        <pc:spChg chg="mod">
          <ac:chgData name="Melissa Crawford" userId="85554b7d-4922-4d02-afc2-d8fb602f2c42" providerId="ADAL" clId="{40C152B3-E44B-4928-B641-3A21F57B5B0F}" dt="2024-03-25T14:49:31.554" v="40" actId="113"/>
          <ac:spMkLst>
            <pc:docMk/>
            <pc:sldMk cId="3228129016" sldId="279"/>
            <ac:spMk id="2" creationId="{00000000-0000-0000-0000-000000000000}"/>
          </ac:spMkLst>
        </pc:spChg>
        <pc:spChg chg="mod">
          <ac:chgData name="Melissa Crawford" userId="85554b7d-4922-4d02-afc2-d8fb602f2c42" providerId="ADAL" clId="{40C152B3-E44B-4928-B641-3A21F57B5B0F}" dt="2024-03-25T14:49:26.794" v="39" actId="2711"/>
          <ac:spMkLst>
            <pc:docMk/>
            <pc:sldMk cId="3228129016" sldId="279"/>
            <ac:spMk id="3" creationId="{00000000-0000-0000-0000-000000000000}"/>
          </ac:spMkLst>
        </pc:spChg>
      </pc:sldChg>
      <pc:sldChg chg="modSp mod">
        <pc:chgData name="Melissa Crawford" userId="85554b7d-4922-4d02-afc2-d8fb602f2c42" providerId="ADAL" clId="{40C152B3-E44B-4928-B641-3A21F57B5B0F}" dt="2024-04-01T18:58:07.122" v="396" actId="113"/>
        <pc:sldMkLst>
          <pc:docMk/>
          <pc:sldMk cId="376287719" sldId="281"/>
        </pc:sldMkLst>
        <pc:spChg chg="mod">
          <ac:chgData name="Melissa Crawford" userId="85554b7d-4922-4d02-afc2-d8fb602f2c42" providerId="ADAL" clId="{40C152B3-E44B-4928-B641-3A21F57B5B0F}" dt="2024-03-25T14:52:41.033" v="161" actId="113"/>
          <ac:spMkLst>
            <pc:docMk/>
            <pc:sldMk cId="376287719" sldId="281"/>
            <ac:spMk id="2" creationId="{03E630CD-1AEC-46F9-A795-DC22AD97E979}"/>
          </ac:spMkLst>
        </pc:spChg>
        <pc:spChg chg="mod">
          <ac:chgData name="Melissa Crawford" userId="85554b7d-4922-4d02-afc2-d8fb602f2c42" providerId="ADAL" clId="{40C152B3-E44B-4928-B641-3A21F57B5B0F}" dt="2024-04-01T18:58:07.122" v="396" actId="113"/>
          <ac:spMkLst>
            <pc:docMk/>
            <pc:sldMk cId="376287719" sldId="281"/>
            <ac:spMk id="3" creationId="{C003939E-0646-435D-9047-D38F366B4C90}"/>
          </ac:spMkLst>
        </pc:spChg>
      </pc:sldChg>
      <pc:sldChg chg="modSp mod">
        <pc:chgData name="Melissa Crawford" userId="85554b7d-4922-4d02-afc2-d8fb602f2c42" providerId="ADAL" clId="{40C152B3-E44B-4928-B641-3A21F57B5B0F}" dt="2024-04-03T16:39:11.443" v="411" actId="12"/>
        <pc:sldMkLst>
          <pc:docMk/>
          <pc:sldMk cId="2090482705" sldId="282"/>
        </pc:sldMkLst>
        <pc:spChg chg="mod">
          <ac:chgData name="Melissa Crawford" userId="85554b7d-4922-4d02-afc2-d8fb602f2c42" providerId="ADAL" clId="{40C152B3-E44B-4928-B641-3A21F57B5B0F}" dt="2024-03-25T14:53:19.225" v="182" actId="113"/>
          <ac:spMkLst>
            <pc:docMk/>
            <pc:sldMk cId="2090482705" sldId="282"/>
            <ac:spMk id="2" creationId="{D649A61B-ED07-455E-B71B-2D4657638FEA}"/>
          </ac:spMkLst>
        </pc:spChg>
        <pc:spChg chg="mod">
          <ac:chgData name="Melissa Crawford" userId="85554b7d-4922-4d02-afc2-d8fb602f2c42" providerId="ADAL" clId="{40C152B3-E44B-4928-B641-3A21F57B5B0F}" dt="2024-04-03T16:39:11.443" v="411" actId="12"/>
          <ac:spMkLst>
            <pc:docMk/>
            <pc:sldMk cId="2090482705" sldId="282"/>
            <ac:spMk id="3" creationId="{6BD4561A-4169-4118-87DD-437CD93FCAB4}"/>
          </ac:spMkLst>
        </pc:spChg>
      </pc:sldChg>
      <pc:sldChg chg="addSp delSp modSp mod ord">
        <pc:chgData name="Melissa Crawford" userId="85554b7d-4922-4d02-afc2-d8fb602f2c42" providerId="ADAL" clId="{40C152B3-E44B-4928-B641-3A21F57B5B0F}" dt="2024-03-25T14:53:40.230" v="186" actId="1076"/>
        <pc:sldMkLst>
          <pc:docMk/>
          <pc:sldMk cId="354546481" sldId="283"/>
        </pc:sldMkLst>
        <pc:spChg chg="mod">
          <ac:chgData name="Melissa Crawford" userId="85554b7d-4922-4d02-afc2-d8fb602f2c42" providerId="ADAL" clId="{40C152B3-E44B-4928-B641-3A21F57B5B0F}" dt="2024-03-25T14:53:35.694" v="185" actId="1076"/>
          <ac:spMkLst>
            <pc:docMk/>
            <pc:sldMk cId="354546481" sldId="283"/>
            <ac:spMk id="2" creationId="{E6EA5469-FA90-44C4-93D9-E8D587117EAE}"/>
          </ac:spMkLst>
        </pc:spChg>
        <pc:spChg chg="add del mod">
          <ac:chgData name="Melissa Crawford" userId="85554b7d-4922-4d02-afc2-d8fb602f2c42" providerId="ADAL" clId="{40C152B3-E44B-4928-B641-3A21F57B5B0F}" dt="2024-03-15T14:50:19.604" v="12" actId="478"/>
          <ac:spMkLst>
            <pc:docMk/>
            <pc:sldMk cId="354546481" sldId="283"/>
            <ac:spMk id="5" creationId="{32129CF5-34F2-850B-D1AE-17AE47EE7615}"/>
          </ac:spMkLst>
        </pc:spChg>
        <pc:picChg chg="add del mod">
          <ac:chgData name="Melissa Crawford" userId="85554b7d-4922-4d02-afc2-d8fb602f2c42" providerId="ADAL" clId="{40C152B3-E44B-4928-B641-3A21F57B5B0F}" dt="2024-03-25T14:53:40.230" v="186" actId="1076"/>
          <ac:picMkLst>
            <pc:docMk/>
            <pc:sldMk cId="354546481" sldId="283"/>
            <ac:picMk id="4" creationId="{48F31F1E-ABE2-EC9B-8C4A-BC9F73DF8541}"/>
          </ac:picMkLst>
        </pc:picChg>
      </pc:sldChg>
      <pc:sldChg chg="modSp mod">
        <pc:chgData name="Melissa Crawford" userId="85554b7d-4922-4d02-afc2-d8fb602f2c42" providerId="ADAL" clId="{40C152B3-E44B-4928-B641-3A21F57B5B0F}" dt="2024-03-25T14:59:02.168" v="316" actId="20577"/>
        <pc:sldMkLst>
          <pc:docMk/>
          <pc:sldMk cId="3778098560" sldId="284"/>
        </pc:sldMkLst>
        <pc:spChg chg="mod">
          <ac:chgData name="Melissa Crawford" userId="85554b7d-4922-4d02-afc2-d8fb602f2c42" providerId="ADAL" clId="{40C152B3-E44B-4928-B641-3A21F57B5B0F}" dt="2024-03-25T14:58:34.457" v="314" actId="20577"/>
          <ac:spMkLst>
            <pc:docMk/>
            <pc:sldMk cId="3778098560" sldId="284"/>
            <ac:spMk id="2" creationId="{DE5A8DAB-EE7E-496D-909D-97C67B86E2AA}"/>
          </ac:spMkLst>
        </pc:spChg>
        <pc:spChg chg="mod">
          <ac:chgData name="Melissa Crawford" userId="85554b7d-4922-4d02-afc2-d8fb602f2c42" providerId="ADAL" clId="{40C152B3-E44B-4928-B641-3A21F57B5B0F}" dt="2024-03-25T14:59:02.168" v="316" actId="20577"/>
          <ac:spMkLst>
            <pc:docMk/>
            <pc:sldMk cId="3778098560" sldId="284"/>
            <ac:spMk id="3" creationId="{139CB126-B391-4906-9388-6DF64FE2F626}"/>
          </ac:spMkLst>
        </pc:spChg>
      </pc:sldChg>
      <pc:sldChg chg="modSp mod">
        <pc:chgData name="Melissa Crawford" userId="85554b7d-4922-4d02-afc2-d8fb602f2c42" providerId="ADAL" clId="{40C152B3-E44B-4928-B641-3A21F57B5B0F}" dt="2024-04-03T17:05:45.069" v="419" actId="20577"/>
        <pc:sldMkLst>
          <pc:docMk/>
          <pc:sldMk cId="3816943578" sldId="285"/>
        </pc:sldMkLst>
        <pc:spChg chg="mod">
          <ac:chgData name="Melissa Crawford" userId="85554b7d-4922-4d02-afc2-d8fb602f2c42" providerId="ADAL" clId="{40C152B3-E44B-4928-B641-3A21F57B5B0F}" dt="2024-03-25T14:59:42.474" v="318" actId="113"/>
          <ac:spMkLst>
            <pc:docMk/>
            <pc:sldMk cId="3816943578" sldId="285"/>
            <ac:spMk id="6" creationId="{2A099FC2-EE43-497A-8A96-8E03FF3D5D8C}"/>
          </ac:spMkLst>
        </pc:spChg>
        <pc:spChg chg="mod">
          <ac:chgData name="Melissa Crawford" userId="85554b7d-4922-4d02-afc2-d8fb602f2c42" providerId="ADAL" clId="{40C152B3-E44B-4928-B641-3A21F57B5B0F}" dt="2024-04-03T17:05:45.069" v="419" actId="20577"/>
          <ac:spMkLst>
            <pc:docMk/>
            <pc:sldMk cId="3816943578" sldId="285"/>
            <ac:spMk id="7" creationId="{BAF048D1-D558-4E65-809F-190C8407AD59}"/>
          </ac:spMkLst>
        </pc:spChg>
      </pc:sldChg>
      <pc:sldChg chg="modSp mod">
        <pc:chgData name="Melissa Crawford" userId="85554b7d-4922-4d02-afc2-d8fb602f2c42" providerId="ADAL" clId="{40C152B3-E44B-4928-B641-3A21F57B5B0F}" dt="2024-03-25T14:52:26.642" v="159" actId="2711"/>
        <pc:sldMkLst>
          <pc:docMk/>
          <pc:sldMk cId="1483656588" sldId="286"/>
        </pc:sldMkLst>
        <pc:spChg chg="mod">
          <ac:chgData name="Melissa Crawford" userId="85554b7d-4922-4d02-afc2-d8fb602f2c42" providerId="ADAL" clId="{40C152B3-E44B-4928-B641-3A21F57B5B0F}" dt="2024-03-25T14:52:26.642" v="159" actId="2711"/>
          <ac:spMkLst>
            <pc:docMk/>
            <pc:sldMk cId="1483656588" sldId="286"/>
            <ac:spMk id="2" creationId="{4542AA42-60BE-4BE9-9C92-58E9B86A192A}"/>
          </ac:spMkLst>
        </pc:spChg>
        <pc:spChg chg="mod">
          <ac:chgData name="Melissa Crawford" userId="85554b7d-4922-4d02-afc2-d8fb602f2c42" providerId="ADAL" clId="{40C152B3-E44B-4928-B641-3A21F57B5B0F}" dt="2024-03-25T14:52:26.642" v="159" actId="2711"/>
          <ac:spMkLst>
            <pc:docMk/>
            <pc:sldMk cId="1483656588" sldId="286"/>
            <ac:spMk id="3" creationId="{9C47B043-B8CB-433E-A47E-68FB8A626527}"/>
          </ac:spMkLst>
        </pc:spChg>
      </pc:sldChg>
      <pc:sldChg chg="modSp mod">
        <pc:chgData name="Melissa Crawford" userId="85554b7d-4922-4d02-afc2-d8fb602f2c42" providerId="ADAL" clId="{40C152B3-E44B-4928-B641-3A21F57B5B0F}" dt="2024-03-25T14:52:02.762" v="156" actId="113"/>
        <pc:sldMkLst>
          <pc:docMk/>
          <pc:sldMk cId="2188893302" sldId="287"/>
        </pc:sldMkLst>
        <pc:spChg chg="mod">
          <ac:chgData name="Melissa Crawford" userId="85554b7d-4922-4d02-afc2-d8fb602f2c42" providerId="ADAL" clId="{40C152B3-E44B-4928-B641-3A21F57B5B0F}" dt="2024-03-25T14:52:02.762" v="156" actId="113"/>
          <ac:spMkLst>
            <pc:docMk/>
            <pc:sldMk cId="2188893302" sldId="287"/>
            <ac:spMk id="2" creationId="{00000000-0000-0000-0000-000000000000}"/>
          </ac:spMkLst>
        </pc:spChg>
        <pc:spChg chg="mod">
          <ac:chgData name="Melissa Crawford" userId="85554b7d-4922-4d02-afc2-d8fb602f2c42" providerId="ADAL" clId="{40C152B3-E44B-4928-B641-3A21F57B5B0F}" dt="2024-03-25T14:51:57.627" v="155" actId="2711"/>
          <ac:spMkLst>
            <pc:docMk/>
            <pc:sldMk cId="2188893302" sldId="287"/>
            <ac:spMk id="3" creationId="{00000000-0000-0000-0000-000000000000}"/>
          </ac:spMkLst>
        </pc:spChg>
      </pc:sldChg>
      <pc:sldChg chg="modSp del mod ord">
        <pc:chgData name="Melissa Crawford" userId="85554b7d-4922-4d02-afc2-d8fb602f2c42" providerId="ADAL" clId="{40C152B3-E44B-4928-B641-3A21F57B5B0F}" dt="2024-03-25T14:55:36.548" v="193" actId="2696"/>
        <pc:sldMkLst>
          <pc:docMk/>
          <pc:sldMk cId="283142064" sldId="288"/>
        </pc:sldMkLst>
        <pc:spChg chg="mod">
          <ac:chgData name="Melissa Crawford" userId="85554b7d-4922-4d02-afc2-d8fb602f2c42" providerId="ADAL" clId="{40C152B3-E44B-4928-B641-3A21F57B5B0F}" dt="2024-03-25T14:54:03.670" v="189" actId="2711"/>
          <ac:spMkLst>
            <pc:docMk/>
            <pc:sldMk cId="283142064" sldId="288"/>
            <ac:spMk id="4" creationId="{CD50BE0D-C352-5879-DBF1-8A1742F2F63B}"/>
          </ac:spMkLst>
        </pc:spChg>
        <pc:spChg chg="mod">
          <ac:chgData name="Melissa Crawford" userId="85554b7d-4922-4d02-afc2-d8fb602f2c42" providerId="ADAL" clId="{40C152B3-E44B-4928-B641-3A21F57B5B0F}" dt="2024-03-25T14:54:10.430" v="191" actId="1076"/>
          <ac:spMkLst>
            <pc:docMk/>
            <pc:sldMk cId="283142064" sldId="288"/>
            <ac:spMk id="5" creationId="{5265BD88-CB18-68FA-4186-15CEE01E6D47}"/>
          </ac:spMkLst>
        </pc:spChg>
      </pc:sldChg>
      <pc:sldChg chg="modSp add mod">
        <pc:chgData name="Melissa Crawford" userId="85554b7d-4922-4d02-afc2-d8fb602f2c42" providerId="ADAL" clId="{40C152B3-E44B-4928-B641-3A21F57B5B0F}" dt="2024-04-03T16:40:21.048" v="412" actId="12"/>
        <pc:sldMkLst>
          <pc:docMk/>
          <pc:sldMk cId="405686712" sldId="289"/>
        </pc:sldMkLst>
        <pc:spChg chg="mod">
          <ac:chgData name="Melissa Crawford" userId="85554b7d-4922-4d02-afc2-d8fb602f2c42" providerId="ADAL" clId="{40C152B3-E44B-4928-B641-3A21F57B5B0F}" dt="2024-04-03T16:40:21.048" v="412" actId="12"/>
          <ac:spMkLst>
            <pc:docMk/>
            <pc:sldMk cId="405686712" sldId="289"/>
            <ac:spMk id="3" creationId="{950F205E-6950-3F66-4B96-94859823D428}"/>
          </ac:spMkLst>
        </pc:spChg>
      </pc:sldChg>
    </pc:docChg>
  </pc:docChgLst>
  <pc:docChgLst>
    <pc:chgData name="Angela Hockin" userId="9c75d213-ecc0-4ac3-afb1-1d2d4b458205" providerId="ADAL" clId="{F1A1644E-7EDF-4E77-9292-C9DBFEB8FD07}"/>
    <pc:docChg chg="modSld">
      <pc:chgData name="Angela Hockin" userId="9c75d213-ecc0-4ac3-afb1-1d2d4b458205" providerId="ADAL" clId="{F1A1644E-7EDF-4E77-9292-C9DBFEB8FD07}" dt="2024-03-11T18:09:36.184" v="20" actId="255"/>
      <pc:docMkLst>
        <pc:docMk/>
      </pc:docMkLst>
      <pc:sldChg chg="modSp mod">
        <pc:chgData name="Angela Hockin" userId="9c75d213-ecc0-4ac3-afb1-1d2d4b458205" providerId="ADAL" clId="{F1A1644E-7EDF-4E77-9292-C9DBFEB8FD07}" dt="2024-03-07T18:08:56.741" v="12" actId="20577"/>
        <pc:sldMkLst>
          <pc:docMk/>
          <pc:sldMk cId="4161171740" sldId="256"/>
        </pc:sldMkLst>
        <pc:spChg chg="mod">
          <ac:chgData name="Angela Hockin" userId="9c75d213-ecc0-4ac3-afb1-1d2d4b458205" providerId="ADAL" clId="{F1A1644E-7EDF-4E77-9292-C9DBFEB8FD07}" dt="2024-03-07T18:08:56.741" v="12" actId="20577"/>
          <ac:spMkLst>
            <pc:docMk/>
            <pc:sldMk cId="4161171740" sldId="256"/>
            <ac:spMk id="3" creationId="{00000000-0000-0000-0000-000000000000}"/>
          </ac:spMkLst>
        </pc:spChg>
      </pc:sldChg>
      <pc:sldChg chg="modSp mod">
        <pc:chgData name="Angela Hockin" userId="9c75d213-ecc0-4ac3-afb1-1d2d4b458205" providerId="ADAL" clId="{F1A1644E-7EDF-4E77-9292-C9DBFEB8FD07}" dt="2024-03-11T18:09:36.184" v="20" actId="255"/>
        <pc:sldMkLst>
          <pc:docMk/>
          <pc:sldMk cId="913722677" sldId="263"/>
        </pc:sldMkLst>
        <pc:spChg chg="mod">
          <ac:chgData name="Angela Hockin" userId="9c75d213-ecc0-4ac3-afb1-1d2d4b458205" providerId="ADAL" clId="{F1A1644E-7EDF-4E77-9292-C9DBFEB8FD07}" dt="2024-03-11T18:09:36.184" v="20" actId="255"/>
          <ac:spMkLst>
            <pc:docMk/>
            <pc:sldMk cId="913722677" sldId="263"/>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E5468DE-927F-4E1E-A65E-C8A1A5E8C555}" type="datetimeFigureOut">
              <a:rPr lang="en-US" smtClean="0"/>
              <a:t>4/3/2024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628671-7BE9-4C79-B075-C16BBCD2385B}" type="slidenum">
              <a:rPr lang="en-US" smtClean="0"/>
              <a:t>‹#›</a:t>
            </a:fld>
            <a:endParaRPr lang="en-US"/>
          </a:p>
        </p:txBody>
      </p:sp>
    </p:spTree>
    <p:extLst>
      <p:ext uri="{BB962C8B-B14F-4D97-AF65-F5344CB8AC3E}">
        <p14:creationId xmlns:p14="http://schemas.microsoft.com/office/powerpoint/2010/main" val="47335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AFD7EEC-2B94-424E-BBF3-DF0B2E069783}" type="datetimeFigureOut">
              <a:rPr lang="en-US" smtClean="0"/>
              <a:t>4/3/2024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EAE06A4-1DF8-4F88-97C2-B8BE9EF1CB09}" type="slidenum">
              <a:rPr lang="en-US" smtClean="0"/>
              <a:t>‹#›</a:t>
            </a:fld>
            <a:endParaRPr lang="en-US"/>
          </a:p>
        </p:txBody>
      </p:sp>
    </p:spTree>
    <p:extLst>
      <p:ext uri="{BB962C8B-B14F-4D97-AF65-F5344CB8AC3E}">
        <p14:creationId xmlns:p14="http://schemas.microsoft.com/office/powerpoint/2010/main" val="855898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audience likely includes faculty at varying stages on the path P/T.  Goals of today’s meeting: 1) brief presentation (slides will be made available) – Melissa will follow-up with details of the process, she will also have a workshop just for staff in your college/department who will assist you.  My goal is to provide an overview of the process and then open up for questions (also fine to ask questions during the presentation).  </a:t>
            </a:r>
          </a:p>
        </p:txBody>
      </p:sp>
      <p:sp>
        <p:nvSpPr>
          <p:cNvPr id="4" name="Slide Number Placeholder 3"/>
          <p:cNvSpPr>
            <a:spLocks noGrp="1"/>
          </p:cNvSpPr>
          <p:nvPr>
            <p:ph type="sldNum" sz="quarter" idx="10"/>
          </p:nvPr>
        </p:nvSpPr>
        <p:spPr/>
        <p:txBody>
          <a:bodyPr/>
          <a:lstStyle/>
          <a:p>
            <a:fld id="{3EAE06A4-1DF8-4F88-97C2-B8BE9EF1CB09}" type="slidenum">
              <a:rPr lang="en-US" smtClean="0"/>
              <a:t>1</a:t>
            </a:fld>
            <a:endParaRPr lang="en-US"/>
          </a:p>
        </p:txBody>
      </p:sp>
    </p:spTree>
    <p:extLst>
      <p:ext uri="{BB962C8B-B14F-4D97-AF65-F5344CB8AC3E}">
        <p14:creationId xmlns:p14="http://schemas.microsoft.com/office/powerpoint/2010/main" val="422644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not only the excellence of the letter writer but also their professional affiliation (carries weight, especially for those who are not in your discipline).</a:t>
            </a:r>
          </a:p>
        </p:txBody>
      </p:sp>
      <p:sp>
        <p:nvSpPr>
          <p:cNvPr id="4" name="Slide Number Placeholder 3"/>
          <p:cNvSpPr>
            <a:spLocks noGrp="1"/>
          </p:cNvSpPr>
          <p:nvPr>
            <p:ph type="sldNum" sz="quarter" idx="5"/>
          </p:nvPr>
        </p:nvSpPr>
        <p:spPr/>
        <p:txBody>
          <a:bodyPr/>
          <a:lstStyle/>
          <a:p>
            <a:fld id="{3EAE06A4-1DF8-4F88-97C2-B8BE9EF1CB09}" type="slidenum">
              <a:rPr lang="en-US" smtClean="0"/>
              <a:t>10</a:t>
            </a:fld>
            <a:endParaRPr lang="en-US"/>
          </a:p>
        </p:txBody>
      </p:sp>
    </p:spTree>
    <p:extLst>
      <p:ext uri="{BB962C8B-B14F-4D97-AF65-F5344CB8AC3E}">
        <p14:creationId xmlns:p14="http://schemas.microsoft.com/office/powerpoint/2010/main" val="2086753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write about your work in a way that can be understood by academics not in your academic discipline.  Get feedback on the statements about your research, teaching and service from trusted colleagues (here or elsewhere) and do this well in advance of the fall when you are going up for review, complete them in time to be sent (by your chair) to your external letter writers.</a:t>
            </a:r>
          </a:p>
        </p:txBody>
      </p:sp>
      <p:sp>
        <p:nvSpPr>
          <p:cNvPr id="4" name="Slide Number Placeholder 3"/>
          <p:cNvSpPr>
            <a:spLocks noGrp="1"/>
          </p:cNvSpPr>
          <p:nvPr>
            <p:ph type="sldNum" sz="quarter" idx="5"/>
          </p:nvPr>
        </p:nvSpPr>
        <p:spPr/>
        <p:txBody>
          <a:bodyPr/>
          <a:lstStyle/>
          <a:p>
            <a:fld id="{3EAE06A4-1DF8-4F88-97C2-B8BE9EF1CB09}" type="slidenum">
              <a:rPr lang="en-US" smtClean="0"/>
              <a:t>11</a:t>
            </a:fld>
            <a:endParaRPr lang="en-US"/>
          </a:p>
        </p:txBody>
      </p:sp>
    </p:spTree>
    <p:extLst>
      <p:ext uri="{BB962C8B-B14F-4D97-AF65-F5344CB8AC3E}">
        <p14:creationId xmlns:p14="http://schemas.microsoft.com/office/powerpoint/2010/main" val="537332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E06A4-1DF8-4F88-97C2-B8BE9EF1CB09}" type="slidenum">
              <a:rPr lang="en-US" smtClean="0"/>
              <a:t>12</a:t>
            </a:fld>
            <a:endParaRPr lang="en-US"/>
          </a:p>
        </p:txBody>
      </p:sp>
    </p:spTree>
    <p:extLst>
      <p:ext uri="{BB962C8B-B14F-4D97-AF65-F5344CB8AC3E}">
        <p14:creationId xmlns:p14="http://schemas.microsoft.com/office/powerpoint/2010/main" val="1637767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E06A4-1DF8-4F88-97C2-B8BE9EF1CB09}" type="slidenum">
              <a:rPr lang="en-US" smtClean="0"/>
              <a:t>13</a:t>
            </a:fld>
            <a:endParaRPr lang="en-US"/>
          </a:p>
        </p:txBody>
      </p:sp>
    </p:spTree>
    <p:extLst>
      <p:ext uri="{BB962C8B-B14F-4D97-AF65-F5344CB8AC3E}">
        <p14:creationId xmlns:p14="http://schemas.microsoft.com/office/powerpoint/2010/main" val="1403988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E06A4-1DF8-4F88-97C2-B8BE9EF1CB09}" type="slidenum">
              <a:rPr lang="en-US" smtClean="0"/>
              <a:t>14</a:t>
            </a:fld>
            <a:endParaRPr lang="en-US"/>
          </a:p>
        </p:txBody>
      </p:sp>
    </p:spTree>
    <p:extLst>
      <p:ext uri="{BB962C8B-B14F-4D97-AF65-F5344CB8AC3E}">
        <p14:creationId xmlns:p14="http://schemas.microsoft.com/office/powerpoint/2010/main" val="1815024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E06A4-1DF8-4F88-97C2-B8BE9EF1CB09}" type="slidenum">
              <a:rPr lang="en-US" smtClean="0"/>
              <a:t>15</a:t>
            </a:fld>
            <a:endParaRPr lang="en-US"/>
          </a:p>
        </p:txBody>
      </p:sp>
    </p:spTree>
    <p:extLst>
      <p:ext uri="{BB962C8B-B14F-4D97-AF65-F5344CB8AC3E}">
        <p14:creationId xmlns:p14="http://schemas.microsoft.com/office/powerpoint/2010/main" val="716144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E06A4-1DF8-4F88-97C2-B8BE9EF1CB09}" type="slidenum">
              <a:rPr lang="en-US" smtClean="0"/>
              <a:t>16</a:t>
            </a:fld>
            <a:endParaRPr lang="en-US"/>
          </a:p>
        </p:txBody>
      </p:sp>
    </p:spTree>
    <p:extLst>
      <p:ext uri="{BB962C8B-B14F-4D97-AF65-F5344CB8AC3E}">
        <p14:creationId xmlns:p14="http://schemas.microsoft.com/office/powerpoint/2010/main" val="2288311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E06A4-1DF8-4F88-97C2-B8BE9EF1CB09}" type="slidenum">
              <a:rPr lang="en-US" smtClean="0"/>
              <a:t>18</a:t>
            </a:fld>
            <a:endParaRPr lang="en-US"/>
          </a:p>
        </p:txBody>
      </p:sp>
    </p:spTree>
    <p:extLst>
      <p:ext uri="{BB962C8B-B14F-4D97-AF65-F5344CB8AC3E}">
        <p14:creationId xmlns:p14="http://schemas.microsoft.com/office/powerpoint/2010/main" val="1478329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E06A4-1DF8-4F88-97C2-B8BE9EF1CB09}" type="slidenum">
              <a:rPr lang="en-US" smtClean="0"/>
              <a:t>19</a:t>
            </a:fld>
            <a:endParaRPr lang="en-US"/>
          </a:p>
        </p:txBody>
      </p:sp>
    </p:spTree>
    <p:extLst>
      <p:ext uri="{BB962C8B-B14F-4D97-AF65-F5344CB8AC3E}">
        <p14:creationId xmlns:p14="http://schemas.microsoft.com/office/powerpoint/2010/main" val="283372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r>
              <a:rPr lang="en-US" baseline="0" dirty="0"/>
              <a:t> Smith: No “or” in the criteria</a:t>
            </a:r>
          </a:p>
          <a:p>
            <a:r>
              <a:rPr lang="en-US" baseline="0" dirty="0"/>
              <a:t>What constitutes sufficient evidence?  Not a simple answer, no formula, no minimum number of x or y.  It’s about excellence, impact. BUT – there should be no surprises – you should know well in advance if you are on track (or not) for promotion to full through annual ‘progress toward promotion’ letters.  It is the university’s obligation to provide you with constructive timely feedback on your progress toward promotion and tenure. </a:t>
            </a:r>
            <a:endParaRPr lang="en-US" dirty="0"/>
          </a:p>
        </p:txBody>
      </p:sp>
      <p:sp>
        <p:nvSpPr>
          <p:cNvPr id="4" name="Slide Number Placeholder 3"/>
          <p:cNvSpPr>
            <a:spLocks noGrp="1"/>
          </p:cNvSpPr>
          <p:nvPr>
            <p:ph type="sldNum" sz="quarter" idx="10"/>
          </p:nvPr>
        </p:nvSpPr>
        <p:spPr/>
        <p:txBody>
          <a:bodyPr/>
          <a:lstStyle/>
          <a:p>
            <a:fld id="{3EAE06A4-1DF8-4F88-97C2-B8BE9EF1CB09}" type="slidenum">
              <a:rPr lang="en-US" smtClean="0"/>
              <a:t>2</a:t>
            </a:fld>
            <a:endParaRPr lang="en-US"/>
          </a:p>
        </p:txBody>
      </p:sp>
    </p:spTree>
    <p:extLst>
      <p:ext uri="{BB962C8B-B14F-4D97-AF65-F5344CB8AC3E}">
        <p14:creationId xmlns:p14="http://schemas.microsoft.com/office/powerpoint/2010/main" val="294905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E06A4-1DF8-4F88-97C2-B8BE9EF1CB09}" type="slidenum">
              <a:rPr lang="en-US" smtClean="0"/>
              <a:t>3</a:t>
            </a:fld>
            <a:endParaRPr lang="en-US"/>
          </a:p>
        </p:txBody>
      </p:sp>
    </p:spTree>
    <p:extLst>
      <p:ext uri="{BB962C8B-B14F-4D97-AF65-F5344CB8AC3E}">
        <p14:creationId xmlns:p14="http://schemas.microsoft.com/office/powerpoint/2010/main" val="187012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E06A4-1DF8-4F88-97C2-B8BE9EF1CB09}" type="slidenum">
              <a:rPr lang="en-US" smtClean="0"/>
              <a:t>4</a:t>
            </a:fld>
            <a:endParaRPr lang="en-US"/>
          </a:p>
        </p:txBody>
      </p:sp>
    </p:spTree>
    <p:extLst>
      <p:ext uri="{BB962C8B-B14F-4D97-AF65-F5344CB8AC3E}">
        <p14:creationId xmlns:p14="http://schemas.microsoft.com/office/powerpoint/2010/main" val="2468007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E06A4-1DF8-4F88-97C2-B8BE9EF1CB09}" type="slidenum">
              <a:rPr lang="en-US" smtClean="0"/>
              <a:t>5</a:t>
            </a:fld>
            <a:endParaRPr lang="en-US"/>
          </a:p>
        </p:txBody>
      </p:sp>
    </p:spTree>
    <p:extLst>
      <p:ext uri="{BB962C8B-B14F-4D97-AF65-F5344CB8AC3E}">
        <p14:creationId xmlns:p14="http://schemas.microsoft.com/office/powerpoint/2010/main" val="30190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variations across units – many limit votes to Full Professors, others use P&amp;T committees and include a mix of professorial ranks</a:t>
            </a:r>
          </a:p>
        </p:txBody>
      </p:sp>
      <p:sp>
        <p:nvSpPr>
          <p:cNvPr id="4" name="Slide Number Placeholder 3"/>
          <p:cNvSpPr>
            <a:spLocks noGrp="1"/>
          </p:cNvSpPr>
          <p:nvPr>
            <p:ph type="sldNum" sz="quarter" idx="5"/>
          </p:nvPr>
        </p:nvSpPr>
        <p:spPr/>
        <p:txBody>
          <a:bodyPr/>
          <a:lstStyle/>
          <a:p>
            <a:fld id="{3EAE06A4-1DF8-4F88-97C2-B8BE9EF1CB09}" type="slidenum">
              <a:rPr lang="en-US" smtClean="0"/>
              <a:t>6</a:t>
            </a:fld>
            <a:endParaRPr lang="en-US"/>
          </a:p>
        </p:txBody>
      </p:sp>
    </p:spTree>
    <p:extLst>
      <p:ext uri="{BB962C8B-B14F-4D97-AF65-F5344CB8AC3E}">
        <p14:creationId xmlns:p14="http://schemas.microsoft.com/office/powerpoint/2010/main" val="620057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E06A4-1DF8-4F88-97C2-B8BE9EF1CB09}" type="slidenum">
              <a:rPr lang="en-US" smtClean="0"/>
              <a:t>7</a:t>
            </a:fld>
            <a:endParaRPr lang="en-US"/>
          </a:p>
        </p:txBody>
      </p:sp>
    </p:spTree>
    <p:extLst>
      <p:ext uri="{BB962C8B-B14F-4D97-AF65-F5344CB8AC3E}">
        <p14:creationId xmlns:p14="http://schemas.microsoft.com/office/powerpoint/2010/main" val="108103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E06A4-1DF8-4F88-97C2-B8BE9EF1CB09}" type="slidenum">
              <a:rPr lang="en-US" smtClean="0"/>
              <a:t>8</a:t>
            </a:fld>
            <a:endParaRPr lang="en-US"/>
          </a:p>
        </p:txBody>
      </p:sp>
    </p:spTree>
    <p:extLst>
      <p:ext uri="{BB962C8B-B14F-4D97-AF65-F5344CB8AC3E}">
        <p14:creationId xmlns:p14="http://schemas.microsoft.com/office/powerpoint/2010/main" val="3668832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write about your work in a way that can be understood by academics not in your academic discipline.  Get feedback on the statements about your research, teaching and service from trusted colleagues (here or elsewhere) and do this well in advance of the fall when you are going up for review, complete them in time to be sent (by your chair) to your external letter writers.</a:t>
            </a:r>
          </a:p>
        </p:txBody>
      </p:sp>
      <p:sp>
        <p:nvSpPr>
          <p:cNvPr id="4" name="Slide Number Placeholder 3"/>
          <p:cNvSpPr>
            <a:spLocks noGrp="1"/>
          </p:cNvSpPr>
          <p:nvPr>
            <p:ph type="sldNum" sz="quarter" idx="5"/>
          </p:nvPr>
        </p:nvSpPr>
        <p:spPr/>
        <p:txBody>
          <a:bodyPr/>
          <a:lstStyle/>
          <a:p>
            <a:fld id="{3EAE06A4-1DF8-4F88-97C2-B8BE9EF1CB09}" type="slidenum">
              <a:rPr lang="en-US" smtClean="0"/>
              <a:t>9</a:t>
            </a:fld>
            <a:endParaRPr lang="en-US"/>
          </a:p>
        </p:txBody>
      </p:sp>
    </p:spTree>
    <p:extLst>
      <p:ext uri="{BB962C8B-B14F-4D97-AF65-F5344CB8AC3E}">
        <p14:creationId xmlns:p14="http://schemas.microsoft.com/office/powerpoint/2010/main" val="1497684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i="0">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accent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065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64896"/>
            <a:ext cx="10972800" cy="972205"/>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609600" y="2347309"/>
            <a:ext cx="10972800" cy="3700025"/>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86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rgbClr val="D0B884"/>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785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68014"/>
            <a:ext cx="10972800" cy="863983"/>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609600" y="2189651"/>
            <a:ext cx="5384800" cy="3941383"/>
          </a:xfrm>
        </p:spPr>
        <p:txBody>
          <a:bodyPr/>
          <a:lstStyle>
            <a:lvl1pPr>
              <a:defRPr sz="3733" b="0" i="0">
                <a:latin typeface="Arial"/>
                <a:cs typeface="Arial"/>
              </a:defRPr>
            </a:lvl1pPr>
            <a:lvl2pPr>
              <a:defRPr sz="3200" b="0" i="0">
                <a:latin typeface="Arial"/>
                <a:cs typeface="Arial"/>
              </a:defRPr>
            </a:lvl2pPr>
            <a:lvl3pPr>
              <a:defRPr sz="2667" b="0" i="0">
                <a:latin typeface="Arial"/>
                <a:cs typeface="Arial"/>
              </a:defRPr>
            </a:lvl3pPr>
            <a:lvl4pPr>
              <a:defRPr sz="2400" b="0" i="0">
                <a:latin typeface="Arial"/>
                <a:cs typeface="Arial"/>
              </a:defRPr>
            </a:lvl4pPr>
            <a:lvl5pPr>
              <a:defRPr sz="2400" b="0" i="0">
                <a:latin typeface="Arial"/>
                <a:cs typeface="Aria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89651"/>
            <a:ext cx="5384800" cy="3941383"/>
          </a:xfrm>
        </p:spPr>
        <p:txBody>
          <a:bodyPr/>
          <a:lstStyle>
            <a:lvl1pPr>
              <a:defRPr sz="3733" b="0" i="0">
                <a:latin typeface="Arial"/>
                <a:cs typeface="Arial"/>
              </a:defRPr>
            </a:lvl1pPr>
            <a:lvl2pPr>
              <a:defRPr sz="3200" b="0" i="0">
                <a:latin typeface="Arial"/>
                <a:cs typeface="Arial"/>
              </a:defRPr>
            </a:lvl2pPr>
            <a:lvl3pPr>
              <a:defRPr sz="2667" b="0" i="0">
                <a:latin typeface="Arial"/>
                <a:cs typeface="Arial"/>
              </a:defRPr>
            </a:lvl3pPr>
            <a:lvl4pPr>
              <a:defRPr sz="2400" b="0" i="0">
                <a:latin typeface="Arial"/>
                <a:cs typeface="Arial"/>
              </a:defRPr>
            </a:lvl4pPr>
            <a:lvl5pPr>
              <a:defRPr sz="2400" b="0" i="0">
                <a:latin typeface="Arial"/>
                <a:cs typeface="Aria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596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43719"/>
            <a:ext cx="5386917" cy="79977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207167"/>
            <a:ext cx="5386917" cy="3932627"/>
          </a:xfrm>
        </p:spPr>
        <p:txBody>
          <a:bodyPr/>
          <a:lstStyle>
            <a:lvl1pPr>
              <a:defRPr sz="3200">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243719"/>
            <a:ext cx="5389033" cy="79977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207167"/>
            <a:ext cx="5389033" cy="3932627"/>
          </a:xfrm>
        </p:spPr>
        <p:txBody>
          <a:bodyPr/>
          <a:lstStyle>
            <a:lvl1pPr>
              <a:defRPr sz="3200">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pPr/>
              <a:t>4/3/2024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92085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chemeClr val="bg1"/>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48A87A34-81AB-432B-8DAE-1953F412C126}" type="datetimeFigureOut">
              <a:rPr lang="en-US" smtClean="0"/>
              <a:t>4/3/2024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566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453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164899"/>
            <a:ext cx="4011084" cy="1268684"/>
          </a:xfrm>
        </p:spPr>
        <p:txBody>
          <a:bodyPr anchor="b"/>
          <a:lstStyle>
            <a:lvl1pPr algn="l">
              <a:defRPr sz="2667"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4766733" y="1164897"/>
            <a:ext cx="6815667" cy="5421587"/>
          </a:xfrm>
        </p:spPr>
        <p:txBody>
          <a:bodyPr/>
          <a:lstStyle>
            <a:lvl1pPr>
              <a:defRPr sz="4267">
                <a:latin typeface="+mj-lt"/>
              </a:defRPr>
            </a:lvl1pPr>
            <a:lvl2pPr>
              <a:defRPr sz="3733">
                <a:latin typeface="+mj-lt"/>
              </a:defRPr>
            </a:lvl2pPr>
            <a:lvl3pPr>
              <a:defRPr sz="3200">
                <a:latin typeface="+mj-lt"/>
              </a:defRPr>
            </a:lvl3pPr>
            <a:lvl4pPr>
              <a:defRPr sz="2667">
                <a:latin typeface="+mj-lt"/>
              </a:defRPr>
            </a:lvl4pPr>
            <a:lvl5pPr>
              <a:defRPr sz="2667">
                <a:latin typeface="+mj-lt"/>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433583"/>
            <a:ext cx="4011084" cy="4152900"/>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0302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0179" y="5237655"/>
            <a:ext cx="9681195" cy="384067"/>
          </a:xfrm>
        </p:spPr>
        <p:txBody>
          <a:bodyPr anchor="b"/>
          <a:lstStyle>
            <a:lvl1pPr algn="l">
              <a:defRPr sz="2667"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880179" y="464208"/>
            <a:ext cx="9681195" cy="4642069"/>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880179" y="5621723"/>
            <a:ext cx="9681195" cy="734628"/>
          </a:xfrm>
        </p:spPr>
        <p:txBody>
          <a:bodyPr/>
          <a:lstStyle>
            <a:lvl1pPr marL="0" indent="0">
              <a:buNone/>
              <a:defRPr sz="1867">
                <a:latin typeface="+mj-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328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8011"/>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487441"/>
            <a:ext cx="10972800" cy="36435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8A87A34-81AB-432B-8DAE-1953F412C126}" type="datetimeFigureOut">
              <a:rPr lang="en-US" smtClean="0"/>
              <a:pPr/>
              <a:t>4/3/2024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0500654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da.fsu.edu/faculty-development/promotion-and-tenur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pngall.com/smile-png/download/25096"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fda.fsu.edu/faculty-development/promotion-and-tenure" TargetMode="External"/><Relationship Id="rId2" Type="http://schemas.openxmlformats.org/officeDocument/2006/relationships/hyperlink" Target="mailto:mucrawford@fsu.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eas.fsu.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orcid.fsu.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jkistner@fsu.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mucrawford@fsu.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107900" cy="2387600"/>
          </a:xfrm>
        </p:spPr>
        <p:txBody>
          <a:bodyPr>
            <a:normAutofit/>
          </a:bodyPr>
          <a:lstStyle/>
          <a:p>
            <a:r>
              <a:rPr lang="en-US" dirty="0">
                <a:solidFill>
                  <a:schemeClr val="accent1"/>
                </a:solidFill>
                <a:latin typeface="Calibri Light" panose="020F0302020204030204" pitchFamily="34" charset="0"/>
                <a:cs typeface="Calibri Light" panose="020F0302020204030204" pitchFamily="34" charset="0"/>
              </a:rPr>
              <a:t>Promotion workshop</a:t>
            </a:r>
            <a:br>
              <a:rPr lang="en-US" dirty="0">
                <a:solidFill>
                  <a:schemeClr val="accent1"/>
                </a:solidFill>
                <a:latin typeface="Calibri Light" panose="020F0302020204030204" pitchFamily="34" charset="0"/>
                <a:cs typeface="Calibri Light" panose="020F0302020204030204" pitchFamily="34" charset="0"/>
              </a:rPr>
            </a:br>
            <a:r>
              <a:rPr lang="en-US" dirty="0">
                <a:solidFill>
                  <a:schemeClr val="accent1"/>
                </a:solidFill>
                <a:latin typeface="Calibri Light" panose="020F0302020204030204" pitchFamily="34" charset="0"/>
                <a:cs typeface="Calibri Light" panose="020F0302020204030204" pitchFamily="34" charset="0"/>
              </a:rPr>
              <a:t>for ASSOCIATE Professors</a:t>
            </a:r>
          </a:p>
        </p:txBody>
      </p:sp>
      <p:sp>
        <p:nvSpPr>
          <p:cNvPr id="3" name="Subtitle 2"/>
          <p:cNvSpPr>
            <a:spLocks noGrp="1"/>
          </p:cNvSpPr>
          <p:nvPr>
            <p:ph type="subTitle" idx="1"/>
          </p:nvPr>
        </p:nvSpPr>
        <p:spPr/>
        <p:txBody>
          <a:bodyPr>
            <a:normAutofit fontScale="70000" lnSpcReduction="20000"/>
          </a:bodyPr>
          <a:lstStyle/>
          <a:p>
            <a:r>
              <a:rPr lang="en-US" dirty="0">
                <a:latin typeface="Calibri Light" panose="020F0302020204030204" pitchFamily="34" charset="0"/>
                <a:cs typeface="Calibri Light" panose="020F0302020204030204" pitchFamily="34" charset="0"/>
              </a:rPr>
              <a:t>Janet Kistner</a:t>
            </a:r>
          </a:p>
          <a:p>
            <a:r>
              <a:rPr lang="en-US" dirty="0">
                <a:latin typeface="Calibri Light" panose="020F0302020204030204" pitchFamily="34" charset="0"/>
                <a:cs typeface="Calibri Light" panose="020F0302020204030204" pitchFamily="34" charset="0"/>
              </a:rPr>
              <a:t>VP Faculty Development &amp; Advancement </a:t>
            </a:r>
          </a:p>
          <a:p>
            <a:br>
              <a:rPr lang="en-US">
                <a:latin typeface="Calibri Light" panose="020F0302020204030204" pitchFamily="34" charset="0"/>
                <a:cs typeface="Calibri Light" panose="020F0302020204030204" pitchFamily="34" charset="0"/>
              </a:rPr>
            </a:br>
            <a:r>
              <a:rPr lang="en-US">
                <a:latin typeface="Calibri Light" panose="020F0302020204030204" pitchFamily="34" charset="0"/>
                <a:cs typeface="Calibri Light" panose="020F0302020204030204" pitchFamily="34" charset="0"/>
              </a:rPr>
              <a:t>April 3, 2024</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61171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Faculty Candidate’s role </a:t>
            </a:r>
            <a:endParaRPr lang="en-US" dirty="0">
              <a:solidFill>
                <a:schemeClr val="accent2">
                  <a:lumMod val="50000"/>
                </a:schemeClr>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913795" y="2002279"/>
            <a:ext cx="10353762" cy="4574367"/>
          </a:xfrm>
        </p:spPr>
        <p:txBody>
          <a:bodyPr>
            <a:normAutofit/>
          </a:bodyPr>
          <a:lstStyle/>
          <a:p>
            <a:pPr marL="0" indent="0">
              <a:buNone/>
            </a:pPr>
            <a:r>
              <a:rPr lang="en-US" sz="2800" dirty="0">
                <a:solidFill>
                  <a:schemeClr val="accent2">
                    <a:lumMod val="50000"/>
                  </a:schemeClr>
                </a:solidFill>
                <a:latin typeface="Calibri Light" panose="020F0302020204030204" pitchFamily="34" charset="0"/>
                <a:cs typeface="Calibri Light" panose="020F0302020204030204" pitchFamily="34" charset="0"/>
              </a:rPr>
              <a:t>Selection of external letter writers</a:t>
            </a:r>
          </a:p>
          <a:p>
            <a:pPr lvl="1"/>
            <a:r>
              <a:rPr lang="en-US" sz="2800" dirty="0">
                <a:solidFill>
                  <a:schemeClr val="accent2">
                    <a:lumMod val="50000"/>
                  </a:schemeClr>
                </a:solidFill>
                <a:latin typeface="Calibri Light" panose="020F0302020204030204" pitchFamily="34" charset="0"/>
                <a:cs typeface="Calibri Light" panose="020F0302020204030204" pitchFamily="34" charset="0"/>
              </a:rPr>
              <a:t>Provide list of possible letter writers (if asked)</a:t>
            </a:r>
          </a:p>
          <a:p>
            <a:pPr lvl="2"/>
            <a:r>
              <a:rPr lang="en-US" sz="2800" dirty="0">
                <a:solidFill>
                  <a:schemeClr val="accent2">
                    <a:lumMod val="50000"/>
                  </a:schemeClr>
                </a:solidFill>
                <a:latin typeface="Calibri Light" panose="020F0302020204030204" pitchFamily="34" charset="0"/>
                <a:cs typeface="Calibri Light" panose="020F0302020204030204" pitchFamily="34" charset="0"/>
              </a:rPr>
              <a:t>DON’T directly contact potential letter writers</a:t>
            </a:r>
          </a:p>
          <a:p>
            <a:pPr lvl="1"/>
            <a:r>
              <a:rPr lang="en-US" sz="2800" dirty="0">
                <a:solidFill>
                  <a:schemeClr val="accent2">
                    <a:lumMod val="50000"/>
                  </a:schemeClr>
                </a:solidFill>
                <a:latin typeface="Calibri Light" panose="020F0302020204030204" pitchFamily="34" charset="0"/>
                <a:cs typeface="Calibri Light" panose="020F0302020204030204" pitchFamily="34" charset="0"/>
              </a:rPr>
              <a:t>Prepare short bio’s of potential letter writers to chair/director/deans</a:t>
            </a:r>
          </a:p>
          <a:p>
            <a:pPr lvl="1"/>
            <a:r>
              <a:rPr lang="en-US" sz="2800" dirty="0">
                <a:solidFill>
                  <a:schemeClr val="accent2">
                    <a:lumMod val="50000"/>
                  </a:schemeClr>
                </a:solidFill>
                <a:latin typeface="Calibri Light" panose="020F0302020204030204" pitchFamily="34" charset="0"/>
                <a:cs typeface="Calibri Light" panose="020F0302020204030204" pitchFamily="34" charset="0"/>
              </a:rPr>
              <a:t>Be clear about whether there are “existing” relationships</a:t>
            </a:r>
          </a:p>
        </p:txBody>
      </p:sp>
    </p:spTree>
    <p:extLst>
      <p:ext uri="{BB962C8B-B14F-4D97-AF65-F5344CB8AC3E}">
        <p14:creationId xmlns:p14="http://schemas.microsoft.com/office/powerpoint/2010/main" val="355891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276" y="1091108"/>
            <a:ext cx="10972800" cy="850717"/>
          </a:xfrm>
        </p:spPr>
        <p:txBody>
          <a:bodyPr>
            <a:normAutofit fontScale="90000"/>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Teaching statement</a:t>
            </a:r>
          </a:p>
        </p:txBody>
      </p:sp>
      <p:sp>
        <p:nvSpPr>
          <p:cNvPr id="3" name="Content Placeholder 2"/>
          <p:cNvSpPr>
            <a:spLocks noGrp="1"/>
          </p:cNvSpPr>
          <p:nvPr>
            <p:ph idx="1"/>
          </p:nvPr>
        </p:nvSpPr>
        <p:spPr>
          <a:xfrm>
            <a:off x="913795" y="1941825"/>
            <a:ext cx="10353762" cy="4574367"/>
          </a:xfrm>
        </p:spPr>
        <p:txBody>
          <a:bodyPr>
            <a:normAutofit lnSpcReduction="10000"/>
          </a:bodyPr>
          <a:lstStyle/>
          <a:p>
            <a:pPr marL="228600" lvl="1" indent="0">
              <a:spcBef>
                <a:spcPts val="0"/>
              </a:spcBef>
              <a:buNone/>
            </a:pPr>
            <a:r>
              <a:rPr lang="en-US" sz="280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The teaching statement is an opportunity to describe what you’ve accomplished and should include information on each of the areas below:</a:t>
            </a:r>
          </a:p>
          <a:p>
            <a:pPr marL="228600" lvl="1" indent="0">
              <a:spcBef>
                <a:spcPts val="0"/>
              </a:spcBef>
              <a:buNone/>
            </a:pPr>
            <a:endParaRPr lang="en-US" sz="280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endParaRPr>
          </a:p>
          <a:p>
            <a:pPr marL="914400" lvl="2">
              <a:spcBef>
                <a:spcPts val="0"/>
              </a:spcBef>
            </a:pP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Goals</a:t>
            </a:r>
            <a:r>
              <a:rPr lang="en-US" sz="2800" kern="0" spc="-2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for</a:t>
            </a:r>
            <a:r>
              <a:rPr lang="en-US" sz="2800" kern="0" spc="-15"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Student</a:t>
            </a:r>
            <a:r>
              <a:rPr lang="en-US" sz="2800" kern="0" spc="-5"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Learning</a:t>
            </a:r>
          </a:p>
          <a:p>
            <a:pPr marL="457200" lvl="1">
              <a:spcBef>
                <a:spcPts val="0"/>
              </a:spcBef>
            </a:pPr>
            <a:endParaRPr lang="en-US" sz="280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endParaRPr>
          </a:p>
          <a:p>
            <a:pPr marL="914400" lvl="2">
              <a:spcBef>
                <a:spcPts val="0"/>
              </a:spcBef>
            </a:pP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Teaching</a:t>
            </a:r>
            <a:r>
              <a:rPr lang="en-US" sz="2800" kern="0" spc="-5"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Methods</a:t>
            </a:r>
          </a:p>
          <a:p>
            <a:pPr marL="457200" lvl="1">
              <a:spcBef>
                <a:spcPts val="0"/>
              </a:spcBef>
            </a:pPr>
            <a:endPar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endParaRPr>
          </a:p>
          <a:p>
            <a:pPr marL="914400" lvl="2">
              <a:spcBef>
                <a:spcPts val="0"/>
              </a:spcBef>
            </a:pP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Results</a:t>
            </a:r>
            <a:r>
              <a:rPr lang="en-US" sz="2800" kern="0" spc="-25"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&amp; Effectiveness</a:t>
            </a:r>
          </a:p>
          <a:p>
            <a:pPr marL="457200" lvl="1">
              <a:spcBef>
                <a:spcPts val="0"/>
              </a:spcBef>
            </a:pPr>
            <a:endParaRPr lang="en-US" sz="280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endParaRPr>
          </a:p>
          <a:p>
            <a:pPr marL="914400" lvl="2">
              <a:spcBef>
                <a:spcPts val="0"/>
              </a:spcBef>
            </a:pP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Evaluation</a:t>
            </a:r>
            <a:r>
              <a:rPr lang="en-US" sz="2800" kern="0" spc="-15"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&amp;</a:t>
            </a:r>
            <a:r>
              <a:rPr lang="en-US" sz="2800" kern="0" spc="-25"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Reflection</a:t>
            </a:r>
          </a:p>
          <a:p>
            <a:pPr lvl="1"/>
            <a:endParaRPr lang="en-US" sz="2000" dirty="0">
              <a:solidFill>
                <a:schemeClr val="accent3"/>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88893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accent2">
                    <a:lumMod val="50000"/>
                  </a:schemeClr>
                </a:solidFill>
                <a:latin typeface="Calibri Light" panose="020F0302020204030204" pitchFamily="34" charset="0"/>
                <a:cs typeface="Calibri Light" panose="020F0302020204030204" pitchFamily="34" charset="0"/>
              </a:rPr>
              <a:t>Questions?</a:t>
            </a:r>
          </a:p>
        </p:txBody>
      </p:sp>
      <p:pic>
        <p:nvPicPr>
          <p:cNvPr id="1026" name="Picture 2" descr="http://www.matthewhenryhall.com/images/CartoonPublishorParis.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26084" y="2347913"/>
            <a:ext cx="3139831" cy="369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65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A42-60BE-4BE9-9C92-58E9B86A192A}"/>
              </a:ext>
            </a:extLst>
          </p:cNvPr>
          <p:cNvSpPr>
            <a:spLocks noGrp="1"/>
          </p:cNvSpPr>
          <p:nvPr>
            <p:ph type="title"/>
          </p:nvPr>
        </p:nvSpPr>
        <p:spPr/>
        <p:txBody>
          <a:bodyPr>
            <a:normAutofit fontScale="90000"/>
          </a:bodyPr>
          <a:lstStyle/>
          <a:p>
            <a:r>
              <a:rPr lang="en-US" dirty="0">
                <a:solidFill>
                  <a:schemeClr val="accent1"/>
                </a:solidFill>
                <a:latin typeface="Calibri Light" panose="020F0302020204030204" pitchFamily="34" charset="0"/>
                <a:cs typeface="Calibri Light" panose="020F0302020204030204" pitchFamily="34" charset="0"/>
              </a:rPr>
              <a:t>Melissa Crawford</a:t>
            </a:r>
            <a:br>
              <a:rPr lang="en-US" dirty="0">
                <a:solidFill>
                  <a:schemeClr val="accent1"/>
                </a:solidFill>
                <a:latin typeface="Calibri Light" panose="020F0302020204030204" pitchFamily="34" charset="0"/>
                <a:cs typeface="Calibri Light" panose="020F0302020204030204" pitchFamily="34" charset="0"/>
              </a:rPr>
            </a:br>
            <a:r>
              <a:rPr lang="en-US" dirty="0">
                <a:solidFill>
                  <a:schemeClr val="accent1"/>
                </a:solidFill>
                <a:latin typeface="Calibri Light" panose="020F0302020204030204" pitchFamily="34" charset="0"/>
                <a:cs typeface="Calibri Light" panose="020F0302020204030204" pitchFamily="34" charset="0"/>
              </a:rPr>
              <a:t>faculty administrator</a:t>
            </a:r>
          </a:p>
        </p:txBody>
      </p:sp>
      <p:sp>
        <p:nvSpPr>
          <p:cNvPr id="3" name="Text Placeholder 2">
            <a:extLst>
              <a:ext uri="{FF2B5EF4-FFF2-40B4-BE49-F238E27FC236}">
                <a16:creationId xmlns:a16="http://schemas.microsoft.com/office/drawing/2014/main" id="{9C47B043-B8CB-433E-A47E-68FB8A626527}"/>
              </a:ext>
            </a:extLst>
          </p:cNvPr>
          <p:cNvSpPr>
            <a:spLocks noGrp="1"/>
          </p:cNvSpPr>
          <p:nvPr>
            <p:ph type="body" idx="1"/>
          </p:nvPr>
        </p:nvSpPr>
        <p:spPr/>
        <p:txBody>
          <a:bodyPr/>
          <a:lstStyle/>
          <a:p>
            <a:r>
              <a:rPr lang="en-US" dirty="0">
                <a:solidFill>
                  <a:schemeClr val="accent1"/>
                </a:solidFill>
                <a:latin typeface="Calibri Light" panose="020F0302020204030204" pitchFamily="34" charset="0"/>
                <a:cs typeface="Calibri Light" panose="020F0302020204030204" pitchFamily="34" charset="0"/>
              </a:rPr>
              <a:t>mucrawford@fsu.edu</a:t>
            </a:r>
          </a:p>
        </p:txBody>
      </p:sp>
    </p:spTree>
    <p:extLst>
      <p:ext uri="{BB962C8B-B14F-4D97-AF65-F5344CB8AC3E}">
        <p14:creationId xmlns:p14="http://schemas.microsoft.com/office/powerpoint/2010/main" val="1483656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630CD-1AEC-46F9-A795-DC22AD97E979}"/>
              </a:ext>
            </a:extLst>
          </p:cNvPr>
          <p:cNvSpPr>
            <a:spLocks noGrp="1"/>
          </p:cNvSpPr>
          <p:nvPr>
            <p:ph type="title"/>
          </p:nvPr>
        </p:nvSpPr>
        <p:spPr/>
        <p:txBody>
          <a:bodyPr>
            <a:normAutofit fontScale="90000"/>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First Rule of Promotion and Tenure</a:t>
            </a:r>
          </a:p>
        </p:txBody>
      </p:sp>
      <p:sp>
        <p:nvSpPr>
          <p:cNvPr id="3" name="Content Placeholder 2">
            <a:extLst>
              <a:ext uri="{FF2B5EF4-FFF2-40B4-BE49-F238E27FC236}">
                <a16:creationId xmlns:a16="http://schemas.microsoft.com/office/drawing/2014/main" id="{C003939E-0646-435D-9047-D38F366B4C90}"/>
              </a:ext>
            </a:extLst>
          </p:cNvPr>
          <p:cNvSpPr>
            <a:spLocks noGrp="1"/>
          </p:cNvSpPr>
          <p:nvPr>
            <p:ph idx="1"/>
          </p:nvPr>
        </p:nvSpPr>
        <p:spPr>
          <a:xfrm>
            <a:off x="913795" y="2096064"/>
            <a:ext cx="10353761" cy="4152336"/>
          </a:xfrm>
        </p:spPr>
        <p:txBody>
          <a:bodyPr>
            <a:normAutofit/>
          </a:bodyPr>
          <a:lstStyle/>
          <a:p>
            <a:r>
              <a:rPr lang="en-US" sz="2800" dirty="0">
                <a:solidFill>
                  <a:schemeClr val="accent2">
                    <a:lumMod val="50000"/>
                  </a:schemeClr>
                </a:solidFill>
                <a:latin typeface="Calibri Light" panose="020F0302020204030204" pitchFamily="34" charset="0"/>
                <a:cs typeface="Calibri Light" panose="020F0302020204030204" pitchFamily="34" charset="0"/>
              </a:rPr>
              <a:t>Know who your promotion and tenure delegate is in your department/school and/or college!</a:t>
            </a:r>
            <a:endParaRPr lang="en-US" sz="2600" dirty="0">
              <a:solidFill>
                <a:schemeClr val="accent2">
                  <a:lumMod val="50000"/>
                </a:schemeClr>
              </a:solidFill>
              <a:latin typeface="Calibri Light" panose="020F0302020204030204" pitchFamily="34" charset="0"/>
              <a:cs typeface="Calibri Light" panose="020F0302020204030204" pitchFamily="34" charset="0"/>
            </a:endParaRPr>
          </a:p>
          <a:p>
            <a:r>
              <a:rPr lang="en-US" sz="2600" dirty="0">
                <a:solidFill>
                  <a:schemeClr val="accent2">
                    <a:lumMod val="50000"/>
                  </a:schemeClr>
                </a:solidFill>
                <a:latin typeface="Calibri Light" panose="020F0302020204030204" pitchFamily="34" charset="0"/>
                <a:cs typeface="Calibri Light" panose="020F0302020204030204" pitchFamily="34" charset="0"/>
              </a:rPr>
              <a:t>This person will help you navigate the online P&amp;T system.</a:t>
            </a:r>
          </a:p>
          <a:p>
            <a:endParaRPr lang="en-US" sz="2600" dirty="0">
              <a:solidFill>
                <a:schemeClr val="accent2">
                  <a:lumMod val="50000"/>
                </a:schemeClr>
              </a:solidFill>
              <a:latin typeface="Calibri Light" panose="020F0302020204030204" pitchFamily="34" charset="0"/>
              <a:cs typeface="Calibri Light" panose="020F0302020204030204" pitchFamily="34" charset="0"/>
            </a:endParaRPr>
          </a:p>
          <a:p>
            <a:pPr marL="0" indent="0" algn="ctr">
              <a:buNone/>
            </a:pPr>
            <a:endParaRPr lang="en-US" sz="2600" dirty="0">
              <a:solidFill>
                <a:schemeClr val="accent2">
                  <a:lumMod val="50000"/>
                </a:schemeClr>
              </a:solidFill>
              <a:latin typeface="Calibri Light" panose="020F0302020204030204" pitchFamily="34" charset="0"/>
              <a:cs typeface="Calibri Light" panose="020F0302020204030204" pitchFamily="34" charset="0"/>
            </a:endParaRPr>
          </a:p>
          <a:p>
            <a:pPr marL="0" indent="0" algn="ctr">
              <a:buNone/>
            </a:pPr>
            <a:r>
              <a:rPr lang="en-US" sz="3600" b="1" i="1" dirty="0">
                <a:solidFill>
                  <a:schemeClr val="accent2">
                    <a:lumMod val="50000"/>
                  </a:schemeClr>
                </a:solidFill>
                <a:latin typeface="Calibri Light" panose="020F0302020204030204" pitchFamily="34" charset="0"/>
                <a:cs typeface="Calibri Light" panose="020F0302020204030204" pitchFamily="34" charset="0"/>
              </a:rPr>
              <a:t>If you don’t know who your delegate is, ask your department chair/director or dean!</a:t>
            </a:r>
            <a:endParaRPr lang="en-US" sz="4000" b="1" i="1" dirty="0">
              <a:solidFill>
                <a:schemeClr val="accent2">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6287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9A61B-ED07-455E-B71B-2D4657638FEA}"/>
              </a:ext>
            </a:extLst>
          </p:cNvPr>
          <p:cNvSpPr>
            <a:spLocks noGrp="1"/>
          </p:cNvSpPr>
          <p:nvPr>
            <p:ph type="title"/>
          </p:nvPr>
        </p:nvSpPr>
        <p:spPr/>
        <p:txBody>
          <a:bodyPr>
            <a:normAutofit fontScale="90000"/>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How do I get to my </a:t>
            </a:r>
            <a:r>
              <a:rPr lang="en-US" b="1" dirty="0" err="1">
                <a:solidFill>
                  <a:schemeClr val="accent2">
                    <a:lumMod val="50000"/>
                  </a:schemeClr>
                </a:solidFill>
                <a:latin typeface="Calibri Light" panose="020F0302020204030204" pitchFamily="34" charset="0"/>
                <a:cs typeface="Calibri Light" panose="020F0302020204030204" pitchFamily="34" charset="0"/>
              </a:rPr>
              <a:t>eBinder</a:t>
            </a:r>
            <a:r>
              <a:rPr lang="en-US" b="1" dirty="0">
                <a:solidFill>
                  <a:schemeClr val="accent2">
                    <a:lumMod val="50000"/>
                  </a:schemeClr>
                </a:solidFill>
                <a:latin typeface="Calibri Light" panose="020F0302020204030204" pitchFamily="34" charset="0"/>
                <a:cs typeface="Calibri Light" panose="020F0302020204030204" pitchFamily="34" charset="0"/>
              </a:rPr>
              <a:t>?</a:t>
            </a:r>
          </a:p>
        </p:txBody>
      </p:sp>
      <p:sp>
        <p:nvSpPr>
          <p:cNvPr id="3" name="Content Placeholder 2">
            <a:extLst>
              <a:ext uri="{FF2B5EF4-FFF2-40B4-BE49-F238E27FC236}">
                <a16:creationId xmlns:a16="http://schemas.microsoft.com/office/drawing/2014/main" id="{6BD4561A-4169-4118-87DD-437CD93FCAB4}"/>
              </a:ext>
            </a:extLst>
          </p:cNvPr>
          <p:cNvSpPr>
            <a:spLocks noGrp="1"/>
          </p:cNvSpPr>
          <p:nvPr>
            <p:ph idx="1"/>
          </p:nvPr>
        </p:nvSpPr>
        <p:spPr/>
        <p:txBody>
          <a:bodyPr>
            <a:normAutofit/>
          </a:bodyPr>
          <a:lstStyle/>
          <a:p>
            <a:pPr>
              <a:buFont typeface="Arial" panose="020B0604020202020204" pitchFamily="34" charset="0"/>
              <a:buChar char="•"/>
            </a:pPr>
            <a:r>
              <a:rPr lang="en-US" sz="2800" dirty="0">
                <a:solidFill>
                  <a:schemeClr val="accent2">
                    <a:lumMod val="50000"/>
                  </a:schemeClr>
                </a:solidFill>
                <a:latin typeface="Calibri Light" panose="020F0302020204030204" pitchFamily="34" charset="0"/>
                <a:cs typeface="Calibri Light" panose="020F0302020204030204" pitchFamily="34" charset="0"/>
              </a:rPr>
              <a:t>Your  promotion and tenure delegate will create your </a:t>
            </a:r>
            <a:r>
              <a:rPr lang="en-US" sz="2800" dirty="0" err="1">
                <a:solidFill>
                  <a:schemeClr val="accent2">
                    <a:lumMod val="50000"/>
                  </a:schemeClr>
                </a:solidFill>
                <a:latin typeface="Calibri Light" panose="020F0302020204030204" pitchFamily="34" charset="0"/>
                <a:cs typeface="Calibri Light" panose="020F0302020204030204" pitchFamily="34" charset="0"/>
              </a:rPr>
              <a:t>eBinder</a:t>
            </a:r>
            <a:r>
              <a:rPr lang="en-US" sz="2800" dirty="0">
                <a:solidFill>
                  <a:schemeClr val="accent2">
                    <a:lumMod val="50000"/>
                  </a:schemeClr>
                </a:solidFill>
                <a:latin typeface="Calibri Light" panose="020F0302020204030204" pitchFamily="34" charset="0"/>
                <a:cs typeface="Calibri Light" panose="020F0302020204030204" pitchFamily="34" charset="0"/>
              </a:rPr>
              <a:t> in the online system.</a:t>
            </a:r>
          </a:p>
          <a:p>
            <a:pPr>
              <a:buFont typeface="Arial" panose="020B0604020202020204" pitchFamily="34" charset="0"/>
              <a:buChar char="•"/>
            </a:pPr>
            <a:r>
              <a:rPr lang="en-US" sz="2800" dirty="0">
                <a:solidFill>
                  <a:schemeClr val="accent2">
                    <a:lumMod val="50000"/>
                  </a:schemeClr>
                </a:solidFill>
                <a:latin typeface="Calibri Light" panose="020F0302020204030204" pitchFamily="34" charset="0"/>
                <a:cs typeface="Calibri Light" panose="020F0302020204030204" pitchFamily="34" charset="0"/>
              </a:rPr>
              <a:t>Faculty Quick Start Guide - </a:t>
            </a:r>
            <a:r>
              <a:rPr lang="en-US" sz="2800" dirty="0">
                <a:solidFill>
                  <a:srgbClr val="0070C0"/>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https://fda.fsu.edu/faculty-development/promotion-and-tenure</a:t>
            </a:r>
            <a:endParaRPr lang="en-US" sz="2800" dirty="0">
              <a:solidFill>
                <a:srgbClr val="0070C0"/>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en-US" sz="2800" dirty="0">
                <a:solidFill>
                  <a:schemeClr val="accent2">
                    <a:lumMod val="50000"/>
                  </a:schemeClr>
                </a:solidFill>
                <a:latin typeface="Calibri Light" panose="020F0302020204030204" pitchFamily="34" charset="0"/>
                <a:cs typeface="Calibri Light" panose="020F0302020204030204" pitchFamily="34" charset="0"/>
              </a:rPr>
              <a:t>You have access to upload your own documents EXCEPT for the outside letters and for information on the cover sheet.</a:t>
            </a:r>
          </a:p>
        </p:txBody>
      </p:sp>
    </p:spTree>
    <p:extLst>
      <p:ext uri="{BB962C8B-B14F-4D97-AF65-F5344CB8AC3E}">
        <p14:creationId xmlns:p14="http://schemas.microsoft.com/office/powerpoint/2010/main" val="2090482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5469-FA90-44C4-93D9-E8D587117EAE}"/>
              </a:ext>
            </a:extLst>
          </p:cNvPr>
          <p:cNvSpPr>
            <a:spLocks noGrp="1"/>
          </p:cNvSpPr>
          <p:nvPr>
            <p:ph type="title"/>
          </p:nvPr>
        </p:nvSpPr>
        <p:spPr>
          <a:xfrm>
            <a:off x="1109171" y="1370273"/>
            <a:ext cx="9733512" cy="3689691"/>
          </a:xfrm>
        </p:spPr>
        <p:txBody>
          <a:bodyPr>
            <a:normAutofit/>
          </a:bodyPr>
          <a:lstStyle/>
          <a:p>
            <a:pPr algn="ctr"/>
            <a:r>
              <a:rPr lang="en-US" sz="7200" dirty="0">
                <a:solidFill>
                  <a:schemeClr val="accent1"/>
                </a:solidFill>
                <a:latin typeface="Calibri Light" panose="020F0302020204030204" pitchFamily="34" charset="0"/>
                <a:cs typeface="Calibri Light" panose="020F0302020204030204" pitchFamily="34" charset="0"/>
              </a:rPr>
              <a:t>Relax, you DON’T need to know the details.</a:t>
            </a:r>
            <a:br>
              <a:rPr lang="en-US" sz="7200" dirty="0">
                <a:solidFill>
                  <a:schemeClr val="accent1"/>
                </a:solidFill>
                <a:latin typeface="Calibri Light" panose="020F0302020204030204" pitchFamily="34" charset="0"/>
                <a:cs typeface="Calibri Light" panose="020F0302020204030204" pitchFamily="34" charset="0"/>
              </a:rPr>
            </a:br>
            <a:endParaRPr lang="en-US" sz="7200" dirty="0">
              <a:solidFill>
                <a:schemeClr val="accent1"/>
              </a:solidFill>
              <a:latin typeface="Calibri Light" panose="020F0302020204030204" pitchFamily="34" charset="0"/>
              <a:cs typeface="Calibri Light" panose="020F0302020204030204" pitchFamily="34" charset="0"/>
            </a:endParaRPr>
          </a:p>
        </p:txBody>
      </p:sp>
      <p:pic>
        <p:nvPicPr>
          <p:cNvPr id="4" name="Picture 3" descr="A yellow smiley face with black outline&#10;&#10;Description automatically generated">
            <a:extLst>
              <a:ext uri="{FF2B5EF4-FFF2-40B4-BE49-F238E27FC236}">
                <a16:creationId xmlns:a16="http://schemas.microsoft.com/office/drawing/2014/main" id="{48F31F1E-ABE2-EC9B-8C4A-BC9F73DF854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17258" y="3993515"/>
            <a:ext cx="2280920" cy="2280920"/>
          </a:xfrm>
          <a:prstGeom prst="rect">
            <a:avLst/>
          </a:prstGeom>
        </p:spPr>
      </p:pic>
    </p:spTree>
    <p:extLst>
      <p:ext uri="{BB962C8B-B14F-4D97-AF65-F5344CB8AC3E}">
        <p14:creationId xmlns:p14="http://schemas.microsoft.com/office/powerpoint/2010/main" val="354546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1349B-16DF-B340-40DA-4AA8F35B028B}"/>
              </a:ext>
            </a:extLst>
          </p:cNvPr>
          <p:cNvSpPr>
            <a:spLocks noGrp="1"/>
          </p:cNvSpPr>
          <p:nvPr>
            <p:ph type="title"/>
          </p:nvPr>
        </p:nvSpPr>
        <p:spPr/>
        <p:txBody>
          <a:bodyPr>
            <a:normAutofit fontScale="90000"/>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Canvas site for sample </a:t>
            </a:r>
            <a:r>
              <a:rPr lang="en-US" b="1" dirty="0" err="1">
                <a:solidFill>
                  <a:schemeClr val="accent2">
                    <a:lumMod val="50000"/>
                  </a:schemeClr>
                </a:solidFill>
                <a:latin typeface="Calibri Light" panose="020F0302020204030204" pitchFamily="34" charset="0"/>
                <a:cs typeface="Calibri Light" panose="020F0302020204030204" pitchFamily="34" charset="0"/>
              </a:rPr>
              <a:t>eBinders</a:t>
            </a:r>
            <a:endParaRPr lang="en-US" b="1" dirty="0">
              <a:solidFill>
                <a:schemeClr val="accent2">
                  <a:lumMod val="5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950F205E-6950-3F66-4B96-94859823D428}"/>
              </a:ext>
            </a:extLst>
          </p:cNvPr>
          <p:cNvSpPr>
            <a:spLocks noGrp="1"/>
          </p:cNvSpPr>
          <p:nvPr>
            <p:ph idx="1"/>
          </p:nvPr>
        </p:nvSpPr>
        <p:spPr/>
        <p:txBody>
          <a:bodyPr/>
          <a:lstStyle/>
          <a:p>
            <a:pPr>
              <a:buFont typeface="Wingdings" panose="05000000000000000000" pitchFamily="2" charset="2"/>
              <a:buChar char="§"/>
            </a:pPr>
            <a:r>
              <a:rPr lang="en-US" sz="2800" dirty="0">
                <a:solidFill>
                  <a:schemeClr val="accent2">
                    <a:lumMod val="50000"/>
                  </a:schemeClr>
                </a:solidFill>
                <a:latin typeface="Calibri Light" panose="020F0302020204030204" pitchFamily="34" charset="0"/>
                <a:cs typeface="Calibri Light" panose="020F0302020204030204" pitchFamily="34" charset="0"/>
              </a:rPr>
              <a:t>Email me (</a:t>
            </a:r>
            <a:r>
              <a:rPr lang="en-US" sz="2800" dirty="0">
                <a:solidFill>
                  <a:srgbClr val="0070C0"/>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mucrawford@fsu.edu</a:t>
            </a:r>
            <a:r>
              <a:rPr lang="en-US" sz="2800" dirty="0">
                <a:solidFill>
                  <a:schemeClr val="accent2">
                    <a:lumMod val="50000"/>
                  </a:schemeClr>
                </a:solidFill>
                <a:latin typeface="Calibri Light" panose="020F0302020204030204" pitchFamily="34" charset="0"/>
                <a:cs typeface="Calibri Light" panose="020F0302020204030204" pitchFamily="34" charset="0"/>
              </a:rPr>
              <a:t>) your FSUID</a:t>
            </a:r>
          </a:p>
          <a:p>
            <a:pPr>
              <a:buFont typeface="Wingdings" panose="05000000000000000000" pitchFamily="2" charset="2"/>
              <a:buChar char="§"/>
            </a:pPr>
            <a:r>
              <a:rPr lang="en-US" sz="2800" dirty="0">
                <a:solidFill>
                  <a:schemeClr val="accent2">
                    <a:lumMod val="50000"/>
                  </a:schemeClr>
                </a:solidFill>
                <a:latin typeface="Calibri Light" panose="020F0302020204030204" pitchFamily="34" charset="0"/>
                <a:cs typeface="Calibri Light" panose="020F0302020204030204" pitchFamily="34" charset="0"/>
              </a:rPr>
              <a:t>Other resources can be found on the FDA website - </a:t>
            </a:r>
            <a:r>
              <a:rPr lang="en-US" sz="2800" dirty="0">
                <a:solidFill>
                  <a:srgbClr val="0070C0"/>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https://fda.fsu.edu/faculty-development/promotion-and-tenure</a:t>
            </a:r>
            <a:endParaRPr lang="en-US" sz="2800" dirty="0">
              <a:solidFill>
                <a:srgbClr val="0070C0"/>
              </a:solidFill>
              <a:latin typeface="Calibri Light" panose="020F0302020204030204" pitchFamily="34" charset="0"/>
              <a:cs typeface="Calibri Light" panose="020F0302020204030204" pitchFamily="34" charset="0"/>
            </a:endParaRPr>
          </a:p>
          <a:p>
            <a:pPr lvl="1"/>
            <a:r>
              <a:rPr lang="en-US" sz="2600" dirty="0">
                <a:solidFill>
                  <a:schemeClr val="accent2">
                    <a:lumMod val="50000"/>
                  </a:schemeClr>
                </a:solidFill>
                <a:latin typeface="Calibri Light" panose="020F0302020204030204" pitchFamily="34" charset="0"/>
                <a:cs typeface="Calibri Light" panose="020F0302020204030204" pitchFamily="34" charset="0"/>
              </a:rPr>
              <a:t>P&amp;T Memo </a:t>
            </a:r>
          </a:p>
          <a:p>
            <a:pPr lvl="1"/>
            <a:r>
              <a:rPr lang="en-US" sz="2600" dirty="0">
                <a:solidFill>
                  <a:schemeClr val="accent2">
                    <a:lumMod val="50000"/>
                  </a:schemeClr>
                </a:solidFill>
                <a:latin typeface="Calibri Light" panose="020F0302020204030204" pitchFamily="34" charset="0"/>
                <a:cs typeface="Calibri Light" panose="020F0302020204030204" pitchFamily="34" charset="0"/>
              </a:rPr>
              <a:t>Guidelines for teaching statements</a:t>
            </a:r>
          </a:p>
          <a:p>
            <a:pPr lvl="1"/>
            <a:r>
              <a:rPr lang="en-US" sz="2600" dirty="0">
                <a:solidFill>
                  <a:schemeClr val="accent2">
                    <a:lumMod val="50000"/>
                  </a:schemeClr>
                </a:solidFill>
                <a:latin typeface="Calibri Light" panose="020F0302020204030204" pitchFamily="34" charset="0"/>
                <a:cs typeface="Calibri Light" panose="020F0302020204030204" pitchFamily="34" charset="0"/>
              </a:rPr>
              <a:t>ORCID/FEAS+ Guides</a:t>
            </a:r>
          </a:p>
          <a:p>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5686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8DAB-EE7E-496D-909D-97C67B86E2AA}"/>
              </a:ext>
            </a:extLst>
          </p:cNvPr>
          <p:cNvSpPr>
            <a:spLocks noGrp="1"/>
          </p:cNvSpPr>
          <p:nvPr>
            <p:ph type="title"/>
          </p:nvPr>
        </p:nvSpPr>
        <p:spPr/>
        <p:txBody>
          <a:bodyPr>
            <a:normAutofit/>
          </a:bodyPr>
          <a:lstStyle/>
          <a:p>
            <a:r>
              <a:rPr lang="en-US" sz="5400" b="1" dirty="0">
                <a:solidFill>
                  <a:schemeClr val="accent2">
                    <a:lumMod val="50000"/>
                  </a:schemeClr>
                </a:solidFill>
                <a:latin typeface="Calibri Light" panose="020F0302020204030204" pitchFamily="34" charset="0"/>
                <a:cs typeface="Calibri Light" panose="020F0302020204030204" pitchFamily="34" charset="0"/>
              </a:rPr>
              <a:t>FEAS+/ORCID Questions</a:t>
            </a:r>
          </a:p>
        </p:txBody>
      </p:sp>
      <p:sp>
        <p:nvSpPr>
          <p:cNvPr id="3" name="Content Placeholder 2">
            <a:extLst>
              <a:ext uri="{FF2B5EF4-FFF2-40B4-BE49-F238E27FC236}">
                <a16:creationId xmlns:a16="http://schemas.microsoft.com/office/drawing/2014/main" id="{139CB126-B391-4906-9388-6DF64FE2F626}"/>
              </a:ext>
            </a:extLst>
          </p:cNvPr>
          <p:cNvSpPr>
            <a:spLocks noGrp="1"/>
          </p:cNvSpPr>
          <p:nvPr>
            <p:ph idx="1"/>
          </p:nvPr>
        </p:nvSpPr>
        <p:spPr/>
        <p:txBody>
          <a:bodyPr>
            <a:normAutofit/>
          </a:bodyPr>
          <a:lstStyle/>
          <a:p>
            <a:pPr marL="227013" indent="0" algn="ctr">
              <a:spcBef>
                <a:spcPts val="0"/>
              </a:spcBef>
              <a:buClr>
                <a:schemeClr val="accent2">
                  <a:lumMod val="75000"/>
                </a:schemeClr>
              </a:buClr>
              <a:buNone/>
            </a:pPr>
            <a:r>
              <a:rPr lang="en-US" sz="4400" b="1" dirty="0">
                <a:solidFill>
                  <a:schemeClr val="accent2">
                    <a:lumMod val="50000"/>
                  </a:schemeClr>
                </a:solidFill>
                <a:latin typeface="Calibri Light" panose="020F0302020204030204" pitchFamily="34" charset="0"/>
                <a:cs typeface="Calibri Light" panose="020F0302020204030204" pitchFamily="34" charset="0"/>
              </a:rPr>
              <a:t>Tiffany Phillips</a:t>
            </a:r>
          </a:p>
          <a:p>
            <a:pPr marL="227013" indent="0" algn="ctr">
              <a:spcBef>
                <a:spcPts val="0"/>
              </a:spcBef>
              <a:buClr>
                <a:schemeClr val="accent2">
                  <a:lumMod val="75000"/>
                </a:schemeClr>
              </a:buClr>
              <a:buNone/>
            </a:pPr>
            <a:r>
              <a:rPr lang="en-US" sz="4400" dirty="0">
                <a:solidFill>
                  <a:srgbClr val="0070C0"/>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tphillips@fsu.edu</a:t>
            </a:r>
          </a:p>
          <a:p>
            <a:pPr marL="227013" indent="0" algn="ctr">
              <a:spcBef>
                <a:spcPts val="0"/>
              </a:spcBef>
              <a:buClr>
                <a:schemeClr val="accent2">
                  <a:lumMod val="75000"/>
                </a:schemeClr>
              </a:buClr>
              <a:buNone/>
            </a:pPr>
            <a:endParaRPr lang="en-US" sz="4400" dirty="0">
              <a:solidFill>
                <a:srgbClr val="0070C0"/>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endParaRPr>
          </a:p>
          <a:p>
            <a:pPr marL="227013" indent="0" algn="ctr">
              <a:spcBef>
                <a:spcPts val="0"/>
              </a:spcBef>
              <a:buClr>
                <a:schemeClr val="accent2">
                  <a:lumMod val="75000"/>
                </a:schemeClr>
              </a:buClr>
              <a:buNone/>
            </a:pPr>
            <a:r>
              <a:rPr lang="en-US" sz="4400" dirty="0">
                <a:solidFill>
                  <a:srgbClr val="0070C0"/>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https://feas.fsu.edu</a:t>
            </a:r>
            <a:endParaRPr lang="en-US" sz="4400" dirty="0">
              <a:solidFill>
                <a:srgbClr val="0070C0"/>
              </a:solidFill>
              <a:latin typeface="Calibri Light" panose="020F0302020204030204" pitchFamily="34" charset="0"/>
              <a:cs typeface="Calibri Light" panose="020F0302020204030204" pitchFamily="34" charset="0"/>
            </a:endParaRPr>
          </a:p>
          <a:p>
            <a:pPr marL="227013" indent="0" algn="ctr">
              <a:spcBef>
                <a:spcPts val="0"/>
              </a:spcBef>
              <a:buClr>
                <a:schemeClr val="accent2">
                  <a:lumMod val="75000"/>
                </a:schemeClr>
              </a:buClr>
              <a:buNone/>
            </a:pPr>
            <a:r>
              <a:rPr lang="en-US" sz="4400" dirty="0">
                <a:solidFill>
                  <a:srgbClr val="0070C0"/>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https://orcid.fsu.edu/ </a:t>
            </a:r>
            <a:endParaRPr lang="en-US" sz="4400" dirty="0">
              <a:solidFill>
                <a:srgbClr val="0070C0"/>
              </a:solidFill>
              <a:latin typeface="Calibri Light" panose="020F0302020204030204" pitchFamily="34" charset="0"/>
              <a:cs typeface="Calibri Light" panose="020F0302020204030204" pitchFamily="34" charset="0"/>
            </a:endParaRPr>
          </a:p>
          <a:p>
            <a:pPr marL="0" indent="0">
              <a:buNone/>
            </a:pPr>
            <a:endParaRPr lang="en-US" dirty="0">
              <a:solidFill>
                <a:schemeClr val="accent3"/>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78098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099FC2-EE43-497A-8A96-8E03FF3D5D8C}"/>
              </a:ext>
            </a:extLst>
          </p:cNvPr>
          <p:cNvSpPr>
            <a:spLocks noGrp="1"/>
          </p:cNvSpPr>
          <p:nvPr>
            <p:ph type="title"/>
          </p:nvPr>
        </p:nvSpPr>
        <p:spPr/>
        <p:txBody>
          <a:bodyPr>
            <a:normAutofit/>
          </a:bodyPr>
          <a:lstStyle/>
          <a:p>
            <a:r>
              <a:rPr lang="en-US" sz="5400" b="1" dirty="0">
                <a:solidFill>
                  <a:schemeClr val="accent2">
                    <a:lumMod val="50000"/>
                  </a:schemeClr>
                </a:solidFill>
                <a:latin typeface="Calibri Light" panose="020F0302020204030204" pitchFamily="34" charset="0"/>
                <a:cs typeface="Calibri Light" panose="020F0302020204030204" pitchFamily="34" charset="0"/>
              </a:rPr>
              <a:t>Questions?</a:t>
            </a:r>
          </a:p>
        </p:txBody>
      </p:sp>
      <p:sp>
        <p:nvSpPr>
          <p:cNvPr id="7" name="Content Placeholder 6">
            <a:extLst>
              <a:ext uri="{FF2B5EF4-FFF2-40B4-BE49-F238E27FC236}">
                <a16:creationId xmlns:a16="http://schemas.microsoft.com/office/drawing/2014/main" id="{BAF048D1-D558-4E65-809F-190C8407AD59}"/>
              </a:ext>
            </a:extLst>
          </p:cNvPr>
          <p:cNvSpPr>
            <a:spLocks noGrp="1"/>
          </p:cNvSpPr>
          <p:nvPr>
            <p:ph idx="1"/>
          </p:nvPr>
        </p:nvSpPr>
        <p:spPr>
          <a:xfrm>
            <a:off x="913795" y="2096063"/>
            <a:ext cx="10353762" cy="4515751"/>
          </a:xfrm>
        </p:spPr>
        <p:txBody>
          <a:bodyPr>
            <a:normAutofit/>
          </a:bodyPr>
          <a:lstStyle/>
          <a:p>
            <a:pPr marL="227013" indent="0" algn="ctr">
              <a:spcBef>
                <a:spcPts val="0"/>
              </a:spcBef>
              <a:buClr>
                <a:schemeClr val="accent2">
                  <a:lumMod val="75000"/>
                </a:schemeClr>
              </a:buClr>
              <a:buNone/>
            </a:pPr>
            <a:r>
              <a:rPr lang="en-US" sz="3500" dirty="0">
                <a:solidFill>
                  <a:schemeClr val="accent2">
                    <a:lumMod val="50000"/>
                  </a:schemeClr>
                </a:solidFill>
                <a:effectLst>
                  <a:outerShdw blurRad="50000" dist="30000" dir="5400000" algn="tl" rotWithShape="0">
                    <a:srgbClr val="000000">
                      <a:alpha val="30000"/>
                    </a:srgbClr>
                  </a:outerShdw>
                </a:effectLst>
                <a:latin typeface="Calibri Light" panose="020F0302020204030204" pitchFamily="34" charset="0"/>
                <a:ea typeface="+mj-ea"/>
                <a:cs typeface="Calibri Light" panose="020F0302020204030204" pitchFamily="34" charset="0"/>
              </a:rPr>
              <a:t>Department/School/College Delegate</a:t>
            </a:r>
          </a:p>
          <a:p>
            <a:pPr marL="227013" indent="0" algn="ctr">
              <a:spcBef>
                <a:spcPts val="0"/>
              </a:spcBef>
              <a:buClr>
                <a:schemeClr val="accent2">
                  <a:lumMod val="75000"/>
                </a:schemeClr>
              </a:buClr>
              <a:buNone/>
            </a:pPr>
            <a:r>
              <a:rPr lang="en-US" sz="3500" dirty="0">
                <a:solidFill>
                  <a:schemeClr val="accent2">
                    <a:lumMod val="50000"/>
                  </a:schemeClr>
                </a:solidFill>
                <a:effectLst>
                  <a:outerShdw blurRad="50000" dist="30000" dir="5400000" algn="tl" rotWithShape="0">
                    <a:srgbClr val="000000">
                      <a:alpha val="30000"/>
                    </a:srgbClr>
                  </a:outerShdw>
                </a:effectLst>
                <a:latin typeface="Calibri Light" panose="020F0302020204030204" pitchFamily="34" charset="0"/>
                <a:ea typeface="+mj-ea"/>
                <a:cs typeface="Calibri Light" panose="020F0302020204030204" pitchFamily="34" charset="0"/>
              </a:rPr>
              <a:t>OR</a:t>
            </a:r>
          </a:p>
          <a:p>
            <a:pPr marL="227013" indent="0" algn="ctr">
              <a:spcBef>
                <a:spcPts val="0"/>
              </a:spcBef>
              <a:buClr>
                <a:schemeClr val="accent2">
                  <a:lumMod val="75000"/>
                </a:schemeClr>
              </a:buClr>
              <a:buNone/>
            </a:pPr>
            <a:r>
              <a:rPr lang="en-US" sz="3500" dirty="0">
                <a:solidFill>
                  <a:schemeClr val="accent2">
                    <a:lumMod val="50000"/>
                  </a:schemeClr>
                </a:solidFill>
                <a:effectLst>
                  <a:outerShdw blurRad="50000" dist="30000" dir="5400000" algn="tl" rotWithShape="0">
                    <a:srgbClr val="000000">
                      <a:alpha val="30000"/>
                    </a:srgbClr>
                  </a:outerShdw>
                </a:effectLst>
                <a:latin typeface="Calibri Light" panose="020F0302020204030204" pitchFamily="34" charset="0"/>
                <a:ea typeface="+mj-ea"/>
                <a:cs typeface="Calibri Light" panose="020F0302020204030204" pitchFamily="34" charset="0"/>
              </a:rPr>
              <a:t>Dr. Janet Kistner or Melissa Crawford</a:t>
            </a:r>
          </a:p>
          <a:p>
            <a:pPr marL="227013" indent="0" algn="ctr">
              <a:spcBef>
                <a:spcPts val="0"/>
              </a:spcBef>
              <a:buClr>
                <a:schemeClr val="accent2">
                  <a:lumMod val="75000"/>
                </a:schemeClr>
              </a:buClr>
              <a:buNone/>
            </a:pPr>
            <a:r>
              <a:rPr lang="en-US" sz="3500" dirty="0">
                <a:solidFill>
                  <a:srgbClr val="0070C0"/>
                </a:solidFill>
                <a:effectLst>
                  <a:outerShdw blurRad="50000" dist="30000" dir="5400000" algn="tl" rotWithShape="0">
                    <a:srgbClr val="000000">
                      <a:alpha val="30000"/>
                    </a:srgbClr>
                  </a:outerShdw>
                </a:effectLst>
                <a:latin typeface="Calibri Light" panose="020F0302020204030204" pitchFamily="34" charset="0"/>
                <a:ea typeface="+mj-ea"/>
                <a:cs typeface="Calibri Light" panose="020F0302020204030204" pitchFamily="34" charset="0"/>
                <a:hlinkClick r:id="rId3">
                  <a:extLst>
                    <a:ext uri="{A12FA001-AC4F-418D-AE19-62706E023703}">
                      <ahyp:hlinkClr xmlns:ahyp="http://schemas.microsoft.com/office/drawing/2018/hyperlinkcolor" val="tx"/>
                    </a:ext>
                  </a:extLst>
                </a:hlinkClick>
              </a:rPr>
              <a:t>jkistner@fsu.edu</a:t>
            </a:r>
            <a:endParaRPr lang="en-US" sz="3500" dirty="0">
              <a:solidFill>
                <a:srgbClr val="0070C0"/>
              </a:solidFill>
              <a:effectLst>
                <a:outerShdw blurRad="50000" dist="30000" dir="5400000" algn="tl" rotWithShape="0">
                  <a:srgbClr val="000000">
                    <a:alpha val="30000"/>
                  </a:srgbClr>
                </a:outerShdw>
              </a:effectLst>
              <a:latin typeface="Calibri Light" panose="020F0302020204030204" pitchFamily="34" charset="0"/>
              <a:ea typeface="+mj-ea"/>
              <a:cs typeface="Calibri Light" panose="020F0302020204030204" pitchFamily="34" charset="0"/>
            </a:endParaRPr>
          </a:p>
          <a:p>
            <a:pPr marL="227013" indent="0" algn="ctr">
              <a:spcBef>
                <a:spcPts val="0"/>
              </a:spcBef>
              <a:buClr>
                <a:schemeClr val="accent2">
                  <a:lumMod val="75000"/>
                </a:schemeClr>
              </a:buClr>
              <a:buNone/>
            </a:pPr>
            <a:r>
              <a:rPr lang="en-US" sz="3500" dirty="0">
                <a:solidFill>
                  <a:srgbClr val="0070C0"/>
                </a:solidFill>
                <a:effectLst>
                  <a:outerShdw blurRad="50000" dist="30000" dir="5400000" algn="tl" rotWithShape="0">
                    <a:srgbClr val="000000">
                      <a:alpha val="30000"/>
                    </a:srgbClr>
                  </a:outerShdw>
                </a:effectLst>
                <a:latin typeface="Calibri Light" panose="020F0302020204030204" pitchFamily="34" charset="0"/>
                <a:ea typeface="+mj-ea"/>
                <a:cs typeface="Calibri Light" panose="020F0302020204030204" pitchFamily="34" charset="0"/>
                <a:hlinkClick r:id="rId4">
                  <a:extLst>
                    <a:ext uri="{A12FA001-AC4F-418D-AE19-62706E023703}">
                      <ahyp:hlinkClr xmlns:ahyp="http://schemas.microsoft.com/office/drawing/2018/hyperlinkcolor" val="tx"/>
                    </a:ext>
                  </a:extLst>
                </a:hlinkClick>
              </a:rPr>
              <a:t>mucrawford@fsu.edu</a:t>
            </a:r>
            <a:endParaRPr lang="en-US" sz="3500" dirty="0">
              <a:solidFill>
                <a:srgbClr val="0070C0"/>
              </a:solidFill>
              <a:effectLst>
                <a:outerShdw blurRad="50000" dist="30000" dir="5400000" algn="tl" rotWithShape="0">
                  <a:srgbClr val="000000">
                    <a:alpha val="30000"/>
                  </a:srgbClr>
                </a:outerShdw>
              </a:effectLst>
              <a:latin typeface="Calibri Light" panose="020F0302020204030204" pitchFamily="34" charset="0"/>
              <a:ea typeface="+mj-ea"/>
              <a:cs typeface="Calibri Light" panose="020F0302020204030204" pitchFamily="34" charset="0"/>
            </a:endParaRPr>
          </a:p>
          <a:p>
            <a:pPr marL="227013" indent="0" algn="ctr">
              <a:spcBef>
                <a:spcPts val="0"/>
              </a:spcBef>
              <a:buClr>
                <a:schemeClr val="accent2">
                  <a:lumMod val="75000"/>
                </a:schemeClr>
              </a:buClr>
              <a:buNone/>
            </a:pPr>
            <a:endParaRPr lang="en-US" sz="3200" dirty="0">
              <a:solidFill>
                <a:srgbClr val="0070C0"/>
              </a:solidFill>
              <a:effectLst>
                <a:outerShdw blurRad="50000" dist="30000" dir="5400000" algn="tl" rotWithShape="0">
                  <a:srgbClr val="000000">
                    <a:alpha val="30000"/>
                  </a:srgbClr>
                </a:outerShdw>
              </a:effectLst>
              <a:latin typeface="Calibri Light" panose="020F0302020204030204" pitchFamily="34" charset="0"/>
              <a:ea typeface="+mj-ea"/>
              <a:cs typeface="Calibri Light" panose="020F0302020204030204" pitchFamily="34" charset="0"/>
            </a:endParaRPr>
          </a:p>
          <a:p>
            <a:pPr marL="227013" indent="0" algn="ctr">
              <a:spcBef>
                <a:spcPts val="0"/>
              </a:spcBef>
              <a:buClr>
                <a:schemeClr val="accent2">
                  <a:lumMod val="75000"/>
                </a:schemeClr>
              </a:buClr>
              <a:buNone/>
            </a:pPr>
            <a:r>
              <a:rPr lang="en-US" sz="3500" u="sng" dirty="0">
                <a:solidFill>
                  <a:srgbClr val="0070C0"/>
                </a:solidFill>
                <a:effectLst>
                  <a:outerShdw blurRad="50000" dist="30000" dir="5400000" algn="tl" rotWithShape="0">
                    <a:srgbClr val="000000">
                      <a:alpha val="30000"/>
                    </a:srgbClr>
                  </a:outerShdw>
                </a:effectLst>
                <a:latin typeface="Calibri Light" panose="020F0302020204030204" pitchFamily="34" charset="0"/>
                <a:ea typeface="+mj-ea"/>
                <a:cs typeface="Calibri Light" panose="020F0302020204030204" pitchFamily="34" charset="0"/>
              </a:rPr>
              <a:t>http://fda.fsu.edu/faculty-development/promotion-and-tenure</a:t>
            </a:r>
          </a:p>
          <a:p>
            <a:pPr marL="0" indent="0">
              <a:buNone/>
            </a:pPr>
            <a:endParaRPr lang="en-US" dirty="0">
              <a:solidFill>
                <a:srgbClr val="FFC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1694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University promotion criteria</a:t>
            </a:r>
          </a:p>
        </p:txBody>
      </p:sp>
      <p:sp>
        <p:nvSpPr>
          <p:cNvPr id="3" name="Content Placeholder 2"/>
          <p:cNvSpPr>
            <a:spLocks noGrp="1"/>
          </p:cNvSpPr>
          <p:nvPr>
            <p:ph idx="1"/>
          </p:nvPr>
        </p:nvSpPr>
        <p:spPr>
          <a:xfrm>
            <a:off x="913795" y="2096064"/>
            <a:ext cx="10353762" cy="4503040"/>
          </a:xfrm>
        </p:spPr>
        <p:txBody>
          <a:bodyPr>
            <a:noAutofit/>
          </a:bodyPr>
          <a:lstStyle/>
          <a:p>
            <a:r>
              <a:rPr lang="en-US" sz="2400" dirty="0">
                <a:solidFill>
                  <a:schemeClr val="accent2">
                    <a:lumMod val="50000"/>
                  </a:schemeClr>
                </a:solidFill>
                <a:latin typeface="Calibri Light" panose="020F0302020204030204" pitchFamily="34" charset="0"/>
                <a:cs typeface="Calibri Light" panose="020F0302020204030204" pitchFamily="34" charset="0"/>
              </a:rPr>
              <a:t>Sustained Excellence in </a:t>
            </a:r>
            <a:r>
              <a:rPr lang="en-US" sz="2400" u="sng" dirty="0">
                <a:solidFill>
                  <a:schemeClr val="accent2">
                    <a:lumMod val="50000"/>
                  </a:schemeClr>
                </a:solidFill>
                <a:latin typeface="Calibri Light" panose="020F0302020204030204" pitchFamily="34" charset="0"/>
                <a:cs typeface="Calibri Light" panose="020F0302020204030204" pitchFamily="34" charset="0"/>
              </a:rPr>
              <a:t>scholarly or creative accomplishments </a:t>
            </a:r>
            <a:r>
              <a:rPr lang="en-US" sz="2400" dirty="0">
                <a:solidFill>
                  <a:schemeClr val="accent2">
                    <a:lumMod val="50000"/>
                  </a:schemeClr>
                </a:solidFill>
                <a:latin typeface="Calibri Light" panose="020F0302020204030204" pitchFamily="34" charset="0"/>
                <a:cs typeface="Calibri Light" panose="020F0302020204030204" pitchFamily="34" charset="0"/>
              </a:rPr>
              <a:t>AND </a:t>
            </a:r>
            <a:r>
              <a:rPr lang="en-US" sz="2400" u="sng" dirty="0">
                <a:solidFill>
                  <a:schemeClr val="accent2">
                    <a:lumMod val="50000"/>
                  </a:schemeClr>
                </a:solidFill>
                <a:latin typeface="Calibri Light" panose="020F0302020204030204" pitchFamily="34" charset="0"/>
                <a:cs typeface="Calibri Light" panose="020F0302020204030204" pitchFamily="34" charset="0"/>
              </a:rPr>
              <a:t>teaching</a:t>
            </a:r>
            <a:r>
              <a:rPr lang="en-US" sz="2400" dirty="0">
                <a:solidFill>
                  <a:schemeClr val="accent2">
                    <a:lumMod val="50000"/>
                  </a:schemeClr>
                </a:solidFill>
                <a:latin typeface="Calibri Light" panose="020F0302020204030204" pitchFamily="34" charset="0"/>
                <a:cs typeface="Calibri Light" panose="020F0302020204030204" pitchFamily="34" charset="0"/>
              </a:rPr>
              <a:t>  AND </a:t>
            </a:r>
            <a:r>
              <a:rPr lang="en-US" sz="2400" u="sng" dirty="0">
                <a:solidFill>
                  <a:schemeClr val="accent2">
                    <a:lumMod val="50000"/>
                  </a:schemeClr>
                </a:solidFill>
                <a:latin typeface="Calibri Light" panose="020F0302020204030204" pitchFamily="34" charset="0"/>
                <a:cs typeface="Calibri Light" panose="020F0302020204030204" pitchFamily="34" charset="0"/>
              </a:rPr>
              <a:t>service</a:t>
            </a:r>
          </a:p>
          <a:p>
            <a:r>
              <a:rPr lang="en-US" sz="2400" dirty="0">
                <a:solidFill>
                  <a:schemeClr val="accent2">
                    <a:lumMod val="50000"/>
                  </a:schemeClr>
                </a:solidFill>
                <a:latin typeface="Calibri Light" panose="020F0302020204030204" pitchFamily="34" charset="0"/>
                <a:cs typeface="Calibri Light" panose="020F0302020204030204" pitchFamily="34" charset="0"/>
              </a:rPr>
              <a:t>Is there evidence that you:</a:t>
            </a:r>
          </a:p>
          <a:p>
            <a:pPr lvl="1"/>
            <a:r>
              <a:rPr lang="en-US" sz="2400" dirty="0">
                <a:solidFill>
                  <a:schemeClr val="accent2">
                    <a:lumMod val="50000"/>
                  </a:schemeClr>
                </a:solidFill>
                <a:latin typeface="Calibri Light" panose="020F0302020204030204" pitchFamily="34" charset="0"/>
                <a:cs typeface="Calibri Light" panose="020F0302020204030204" pitchFamily="34" charset="0"/>
              </a:rPr>
              <a:t>have achieved national and international recognition as a scholar or creative artist in your field?</a:t>
            </a:r>
          </a:p>
          <a:p>
            <a:pPr lvl="1"/>
            <a:r>
              <a:rPr lang="en-US" sz="2400" dirty="0">
                <a:solidFill>
                  <a:schemeClr val="accent2">
                    <a:lumMod val="50000"/>
                  </a:schemeClr>
                </a:solidFill>
                <a:latin typeface="Calibri Light" panose="020F0302020204030204" pitchFamily="34" charset="0"/>
                <a:cs typeface="Calibri Light" panose="020F0302020204030204" pitchFamily="34" charset="0"/>
              </a:rPr>
              <a:t>have demonstrated excellence as a teacher and mentor?</a:t>
            </a:r>
          </a:p>
          <a:p>
            <a:pPr lvl="1"/>
            <a:r>
              <a:rPr lang="en-US" sz="2400" dirty="0">
                <a:solidFill>
                  <a:schemeClr val="accent2">
                    <a:lumMod val="50000"/>
                  </a:schemeClr>
                </a:solidFill>
                <a:latin typeface="Calibri Light" panose="020F0302020204030204" pitchFamily="34" charset="0"/>
                <a:cs typeface="Calibri Light" panose="020F0302020204030204" pitchFamily="34" charset="0"/>
              </a:rPr>
              <a:t>make positive contributions in service to the university and your academic discipline? </a:t>
            </a:r>
          </a:p>
        </p:txBody>
      </p:sp>
    </p:spTree>
    <p:extLst>
      <p:ext uri="{BB962C8B-B14F-4D97-AF65-F5344CB8AC3E}">
        <p14:creationId xmlns:p14="http://schemas.microsoft.com/office/powerpoint/2010/main" val="179122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Who is eligible?</a:t>
            </a:r>
          </a:p>
        </p:txBody>
      </p:sp>
      <p:sp>
        <p:nvSpPr>
          <p:cNvPr id="3" name="Content Placeholder 2"/>
          <p:cNvSpPr>
            <a:spLocks noGrp="1"/>
          </p:cNvSpPr>
          <p:nvPr>
            <p:ph idx="1"/>
          </p:nvPr>
        </p:nvSpPr>
        <p:spPr>
          <a:xfrm>
            <a:off x="913795" y="2096064"/>
            <a:ext cx="10353762" cy="3062090"/>
          </a:xfrm>
        </p:spPr>
        <p:txBody>
          <a:bodyPr>
            <a:normAutofit/>
          </a:bodyPr>
          <a:lstStyle/>
          <a:p>
            <a:r>
              <a:rPr lang="en-US" sz="3200" dirty="0">
                <a:solidFill>
                  <a:schemeClr val="accent2">
                    <a:lumMod val="50000"/>
                  </a:schemeClr>
                </a:solidFill>
                <a:latin typeface="Calibri Light" panose="020F0302020204030204" pitchFamily="34" charset="0"/>
                <a:cs typeface="Calibri Light" panose="020F0302020204030204" pitchFamily="34" charset="0"/>
              </a:rPr>
              <a:t>For promotion to Full:</a:t>
            </a:r>
          </a:p>
          <a:p>
            <a:pPr lvl="1"/>
            <a:r>
              <a:rPr lang="en-US" sz="3200" dirty="0">
                <a:solidFill>
                  <a:schemeClr val="accent2">
                    <a:lumMod val="50000"/>
                  </a:schemeClr>
                </a:solidFill>
                <a:latin typeface="Calibri Light" panose="020F0302020204030204" pitchFamily="34" charset="0"/>
                <a:cs typeface="Calibri Light" panose="020F0302020204030204" pitchFamily="34" charset="0"/>
              </a:rPr>
              <a:t>Associate Professors</a:t>
            </a:r>
          </a:p>
          <a:p>
            <a:pPr lvl="1"/>
            <a:r>
              <a:rPr lang="en-US" sz="3200" dirty="0">
                <a:solidFill>
                  <a:schemeClr val="accent2">
                    <a:lumMod val="50000"/>
                  </a:schemeClr>
                </a:solidFill>
                <a:latin typeface="Calibri Light" panose="020F0302020204030204" pitchFamily="34" charset="0"/>
                <a:cs typeface="Calibri Light" panose="020F0302020204030204" pitchFamily="34" charset="0"/>
              </a:rPr>
              <a:t>Recommended by academic unit</a:t>
            </a:r>
          </a:p>
          <a:p>
            <a:pPr lvl="1"/>
            <a:r>
              <a:rPr lang="en-US" sz="3200" dirty="0">
                <a:solidFill>
                  <a:schemeClr val="accent2">
                    <a:lumMod val="50000"/>
                  </a:schemeClr>
                </a:solidFill>
                <a:latin typeface="Calibri Light" panose="020F0302020204030204" pitchFamily="34" charset="0"/>
                <a:cs typeface="Calibri Light" panose="020F0302020204030204" pitchFamily="34" charset="0"/>
              </a:rPr>
              <a:t>Time in rank varies</a:t>
            </a:r>
          </a:p>
        </p:txBody>
      </p:sp>
    </p:spTree>
    <p:extLst>
      <p:ext uri="{BB962C8B-B14F-4D97-AF65-F5344CB8AC3E}">
        <p14:creationId xmlns:p14="http://schemas.microsoft.com/office/powerpoint/2010/main" val="3228129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89767"/>
            <a:ext cx="10972800" cy="972205"/>
          </a:xfrm>
        </p:spPr>
        <p:txBody>
          <a:bodyPr>
            <a:normAutofit fontScale="90000"/>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Typical promotion Timeline*</a:t>
            </a:r>
            <a:br>
              <a:rPr lang="en-US" b="1" dirty="0">
                <a:solidFill>
                  <a:schemeClr val="accent2">
                    <a:lumMod val="50000"/>
                  </a:schemeClr>
                </a:solidFill>
                <a:latin typeface="Calibri Light" panose="020F0302020204030204" pitchFamily="34" charset="0"/>
                <a:cs typeface="Calibri Light" panose="020F0302020204030204" pitchFamily="34" charset="0"/>
              </a:rPr>
            </a:br>
            <a:r>
              <a:rPr lang="en-US" b="1" dirty="0">
                <a:solidFill>
                  <a:schemeClr val="accent2">
                    <a:lumMod val="50000"/>
                  </a:schemeClr>
                </a:solidFill>
                <a:latin typeface="Calibri Light" panose="020F0302020204030204" pitchFamily="34" charset="0"/>
                <a:cs typeface="Calibri Light" panose="020F0302020204030204" pitchFamily="34" charset="0"/>
              </a:rPr>
              <a:t>*</a:t>
            </a:r>
            <a:r>
              <a:rPr lang="en-US" sz="2000" b="1" dirty="0">
                <a:solidFill>
                  <a:schemeClr val="accent2">
                    <a:lumMod val="50000"/>
                  </a:schemeClr>
                </a:solidFill>
                <a:latin typeface="Calibri Light" panose="020F0302020204030204" pitchFamily="34" charset="0"/>
                <a:cs typeface="Calibri Light" panose="020F0302020204030204" pitchFamily="34" charset="0"/>
              </a:rPr>
              <a:t>for associate professors</a:t>
            </a:r>
          </a:p>
        </p:txBody>
      </p:sp>
      <p:sp>
        <p:nvSpPr>
          <p:cNvPr id="3" name="Content Placeholder 2"/>
          <p:cNvSpPr>
            <a:spLocks noGrp="1"/>
          </p:cNvSpPr>
          <p:nvPr>
            <p:ph idx="1"/>
          </p:nvPr>
        </p:nvSpPr>
        <p:spPr>
          <a:xfrm>
            <a:off x="919119" y="2817687"/>
            <a:ext cx="10353762" cy="4176917"/>
          </a:xfrm>
        </p:spPr>
        <p:txBody>
          <a:bodyPr>
            <a:normAutofit fontScale="92500"/>
          </a:bodyPr>
          <a:lstStyle/>
          <a:p>
            <a:r>
              <a:rPr lang="en-US" sz="2400" dirty="0">
                <a:solidFill>
                  <a:schemeClr val="accent2">
                    <a:lumMod val="50000"/>
                  </a:schemeClr>
                </a:solidFill>
                <a:latin typeface="Calibri Light" panose="020F0302020204030204" pitchFamily="34" charset="0"/>
                <a:cs typeface="Calibri Light" panose="020F0302020204030204" pitchFamily="34" charset="0"/>
              </a:rPr>
              <a:t>No minimum or maximum time in rank to be a candidate for Full Professor</a:t>
            </a:r>
          </a:p>
          <a:p>
            <a:r>
              <a:rPr lang="en-US" sz="2400" dirty="0">
                <a:solidFill>
                  <a:schemeClr val="accent2">
                    <a:lumMod val="50000"/>
                  </a:schemeClr>
                </a:solidFill>
                <a:latin typeface="Calibri Light" panose="020F0302020204030204" pitchFamily="34" charset="0"/>
                <a:cs typeface="Calibri Light" panose="020F0302020204030204" pitchFamily="34" charset="0"/>
              </a:rPr>
              <a:t>Must be sufficient time to demonstrate sustained excellence in your assignments</a:t>
            </a:r>
          </a:p>
          <a:p>
            <a:r>
              <a:rPr lang="en-US" sz="2400" dirty="0">
                <a:solidFill>
                  <a:schemeClr val="accent2">
                    <a:lumMod val="50000"/>
                  </a:schemeClr>
                </a:solidFill>
                <a:latin typeface="Calibri Light" panose="020F0302020204030204" pitchFamily="34" charset="0"/>
                <a:cs typeface="Calibri Light" panose="020F0302020204030204" pitchFamily="34" charset="0"/>
              </a:rPr>
              <a:t>Should be no “surprises” – that’s what “Progress toward Promotion” letters are for</a:t>
            </a:r>
          </a:p>
          <a:p>
            <a:r>
              <a:rPr lang="en-US" sz="2400" dirty="0">
                <a:solidFill>
                  <a:schemeClr val="accent2">
                    <a:lumMod val="50000"/>
                  </a:schemeClr>
                </a:solidFill>
                <a:latin typeface="Calibri Light" panose="020F0302020204030204" pitchFamily="34" charset="0"/>
                <a:cs typeface="Calibri Light" panose="020F0302020204030204" pitchFamily="34" charset="0"/>
              </a:rPr>
              <a:t>Recommended to put together materials for promotion review (spring semester)</a:t>
            </a:r>
          </a:p>
          <a:p>
            <a:r>
              <a:rPr lang="en-US" sz="2400" dirty="0">
                <a:solidFill>
                  <a:schemeClr val="accent2">
                    <a:lumMod val="50000"/>
                  </a:schemeClr>
                </a:solidFill>
                <a:latin typeface="Calibri Light" panose="020F0302020204030204" pitchFamily="34" charset="0"/>
                <a:cs typeface="Calibri Light" panose="020F0302020204030204" pitchFamily="34" charset="0"/>
              </a:rPr>
              <a:t>In the summer immediately following this recommendation, outside letters will be requested by your chair/director/dean and you work on your promotion materials (CV, statements, etc.)</a:t>
            </a:r>
          </a:p>
          <a:p>
            <a:r>
              <a:rPr lang="en-US" sz="2400" dirty="0">
                <a:solidFill>
                  <a:schemeClr val="accent2">
                    <a:lumMod val="50000"/>
                  </a:schemeClr>
                </a:solidFill>
                <a:latin typeface="Calibri Light" panose="020F0302020204030204" pitchFamily="34" charset="0"/>
                <a:cs typeface="Calibri Light" panose="020F0302020204030204" pitchFamily="34" charset="0"/>
              </a:rPr>
              <a:t>Officially become a promotion candidate at the start of the fall semester (mid-August) </a:t>
            </a:r>
          </a:p>
          <a:p>
            <a:endParaRPr lang="en-US" sz="2400" dirty="0">
              <a:solidFill>
                <a:schemeClr val="accent3"/>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49379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Promotion timeline (cont’d)</a:t>
            </a:r>
          </a:p>
        </p:txBody>
      </p:sp>
      <p:sp>
        <p:nvSpPr>
          <p:cNvPr id="3" name="Content Placeholder 2"/>
          <p:cNvSpPr>
            <a:spLocks noGrp="1"/>
          </p:cNvSpPr>
          <p:nvPr>
            <p:ph idx="1"/>
          </p:nvPr>
        </p:nvSpPr>
        <p:spPr>
          <a:xfrm>
            <a:off x="913795" y="2096063"/>
            <a:ext cx="10353762" cy="4525073"/>
          </a:xfrm>
        </p:spPr>
        <p:txBody>
          <a:bodyPr>
            <a:normAutofit/>
          </a:bodyPr>
          <a:lstStyle/>
          <a:p>
            <a:r>
              <a:rPr lang="en-US" sz="2400" dirty="0">
                <a:solidFill>
                  <a:schemeClr val="accent2">
                    <a:lumMod val="50000"/>
                  </a:schemeClr>
                </a:solidFill>
                <a:latin typeface="Calibri Light" panose="020F0302020204030204" pitchFamily="34" charset="0"/>
                <a:cs typeface="Calibri Light" panose="020F0302020204030204" pitchFamily="34" charset="0"/>
              </a:rPr>
              <a:t>September:  Department/School vote </a:t>
            </a:r>
          </a:p>
          <a:p>
            <a:r>
              <a:rPr lang="en-US" sz="2400" dirty="0">
                <a:solidFill>
                  <a:schemeClr val="accent2">
                    <a:lumMod val="50000"/>
                  </a:schemeClr>
                </a:solidFill>
                <a:latin typeface="Calibri Light" panose="020F0302020204030204" pitchFamily="34" charset="0"/>
                <a:cs typeface="Calibri Light" panose="020F0302020204030204" pitchFamily="34" charset="0"/>
              </a:rPr>
              <a:t>October: College vote (in A&amp;S, college vote is preceded by votes by the Humanities 	and Sciences committees</a:t>
            </a:r>
          </a:p>
          <a:p>
            <a:r>
              <a:rPr lang="en-US" sz="2400" dirty="0">
                <a:solidFill>
                  <a:schemeClr val="accent2">
                    <a:lumMod val="50000"/>
                  </a:schemeClr>
                </a:solidFill>
                <a:latin typeface="Calibri Light" panose="020F0302020204030204" pitchFamily="34" charset="0"/>
                <a:cs typeface="Calibri Light" panose="020F0302020204030204" pitchFamily="34" charset="0"/>
              </a:rPr>
              <a:t>December: University P&amp;T Committee votes</a:t>
            </a:r>
          </a:p>
          <a:p>
            <a:r>
              <a:rPr lang="en-US" sz="2400" dirty="0">
                <a:solidFill>
                  <a:schemeClr val="accent2">
                    <a:lumMod val="50000"/>
                  </a:schemeClr>
                </a:solidFill>
                <a:latin typeface="Calibri Light" panose="020F0302020204030204" pitchFamily="34" charset="0"/>
                <a:cs typeface="Calibri Light" panose="020F0302020204030204" pitchFamily="34" charset="0"/>
              </a:rPr>
              <a:t>January: review by Provost &amp; President</a:t>
            </a:r>
          </a:p>
          <a:p>
            <a:r>
              <a:rPr lang="en-US" sz="2400" dirty="0">
                <a:solidFill>
                  <a:schemeClr val="accent2">
                    <a:lumMod val="50000"/>
                  </a:schemeClr>
                </a:solidFill>
                <a:latin typeface="Calibri Light" panose="020F0302020204030204" pitchFamily="34" charset="0"/>
                <a:cs typeface="Calibri Light" panose="020F0302020204030204" pitchFamily="34" charset="0"/>
              </a:rPr>
              <a:t>Final Decision: typically, January-February  </a:t>
            </a:r>
          </a:p>
        </p:txBody>
      </p:sp>
    </p:spTree>
    <p:extLst>
      <p:ext uri="{BB962C8B-B14F-4D97-AF65-F5344CB8AC3E}">
        <p14:creationId xmlns:p14="http://schemas.microsoft.com/office/powerpoint/2010/main" val="4106361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5064"/>
            <a:ext cx="10972800" cy="972205"/>
          </a:xfrm>
        </p:spPr>
        <p:txBody>
          <a:bodyPr>
            <a:noAutofit/>
          </a:bodyPr>
          <a:lstStyle/>
          <a:p>
            <a:r>
              <a:rPr lang="en-US" sz="4000" b="1" dirty="0">
                <a:solidFill>
                  <a:schemeClr val="accent2">
                    <a:lumMod val="50000"/>
                  </a:schemeClr>
                </a:solidFill>
                <a:latin typeface="Calibri Light" panose="020F0302020204030204" pitchFamily="34" charset="0"/>
                <a:cs typeface="Calibri Light" panose="020F0302020204030204" pitchFamily="34" charset="0"/>
              </a:rPr>
              <a:t>Who evaluates candidates for Promotion to Full?</a:t>
            </a:r>
            <a:endParaRPr lang="en-US" sz="4000" b="1" dirty="0">
              <a:solidFill>
                <a:schemeClr val="accent3"/>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840509" y="2235201"/>
            <a:ext cx="10316212" cy="3962400"/>
          </a:xfrm>
        </p:spPr>
        <p:txBody>
          <a:bodyPr>
            <a:normAutofit/>
          </a:bodyPr>
          <a:lstStyle/>
          <a:p>
            <a:pPr lvl="1"/>
            <a:r>
              <a:rPr lang="en-US" sz="2800" dirty="0">
                <a:solidFill>
                  <a:schemeClr val="accent2">
                    <a:lumMod val="50000"/>
                  </a:schemeClr>
                </a:solidFill>
                <a:latin typeface="Calibri Light" panose="020F0302020204030204" pitchFamily="34" charset="0"/>
                <a:cs typeface="Calibri Light" panose="020F0302020204030204" pitchFamily="34" charset="0"/>
              </a:rPr>
              <a:t>Department/School Committee &amp; Chair/Director (in colleges with departments or schools) </a:t>
            </a:r>
          </a:p>
          <a:p>
            <a:pPr lvl="1"/>
            <a:r>
              <a:rPr lang="en-US" sz="2800" dirty="0">
                <a:solidFill>
                  <a:schemeClr val="accent2">
                    <a:lumMod val="50000"/>
                  </a:schemeClr>
                </a:solidFill>
                <a:latin typeface="Calibri Light" panose="020F0302020204030204" pitchFamily="34" charset="0"/>
                <a:cs typeface="Calibri Light" panose="020F0302020204030204" pitchFamily="34" charset="0"/>
              </a:rPr>
              <a:t>College Committee &amp; Dean</a:t>
            </a:r>
          </a:p>
          <a:p>
            <a:pPr lvl="1"/>
            <a:r>
              <a:rPr lang="en-US" sz="2800" dirty="0">
                <a:solidFill>
                  <a:schemeClr val="accent2">
                    <a:lumMod val="50000"/>
                  </a:schemeClr>
                </a:solidFill>
                <a:latin typeface="Calibri Light" panose="020F0302020204030204" pitchFamily="34" charset="0"/>
                <a:cs typeface="Calibri Light" panose="020F0302020204030204" pitchFamily="34" charset="0"/>
              </a:rPr>
              <a:t>University Committee </a:t>
            </a:r>
          </a:p>
          <a:p>
            <a:pPr lvl="1"/>
            <a:r>
              <a:rPr lang="en-US" sz="2800" dirty="0">
                <a:solidFill>
                  <a:schemeClr val="accent2">
                    <a:lumMod val="50000"/>
                  </a:schemeClr>
                </a:solidFill>
                <a:latin typeface="Calibri Light" panose="020F0302020204030204" pitchFamily="34" charset="0"/>
                <a:cs typeface="Calibri Light" panose="020F0302020204030204" pitchFamily="34" charset="0"/>
              </a:rPr>
              <a:t>Provost, President, Board of Trustees</a:t>
            </a:r>
          </a:p>
          <a:p>
            <a:pPr lvl="1"/>
            <a:endParaRPr lang="en-US" sz="2400" dirty="0">
              <a:solidFill>
                <a:schemeClr val="accent3"/>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13722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07" y="609600"/>
            <a:ext cx="10353761" cy="1326321"/>
          </a:xfrm>
        </p:spPr>
        <p:txBody>
          <a:bodyPr>
            <a:normAutofit/>
          </a:bodyPr>
          <a:lstStyle/>
          <a:p>
            <a:r>
              <a:rPr lang="en-US" sz="5400" dirty="0">
                <a:solidFill>
                  <a:schemeClr val="accent2">
                    <a:lumMod val="50000"/>
                  </a:schemeClr>
                </a:solidFill>
                <a:latin typeface="Calibri Light" panose="020F0302020204030204" pitchFamily="34" charset="0"/>
                <a:cs typeface="Calibri Light" panose="020F0302020204030204" pitchFamily="34" charset="0"/>
              </a:rPr>
              <a:t>What evidence will represent you? </a:t>
            </a:r>
          </a:p>
        </p:txBody>
      </p:sp>
      <p:sp>
        <p:nvSpPr>
          <p:cNvPr id="3" name="Content Placeholder 2"/>
          <p:cNvSpPr>
            <a:spLocks noGrp="1"/>
          </p:cNvSpPr>
          <p:nvPr>
            <p:ph idx="1"/>
          </p:nvPr>
        </p:nvSpPr>
        <p:spPr>
          <a:xfrm>
            <a:off x="913795" y="2096063"/>
            <a:ext cx="10353762" cy="4492023"/>
          </a:xfrm>
        </p:spPr>
        <p:txBody>
          <a:bodyPr>
            <a:normAutofit/>
          </a:bodyPr>
          <a:lstStyle/>
          <a:p>
            <a:r>
              <a:rPr lang="en-US" sz="2400" dirty="0">
                <a:solidFill>
                  <a:schemeClr val="accent2">
                    <a:lumMod val="50000"/>
                  </a:schemeClr>
                </a:solidFill>
                <a:latin typeface="+mj-lt"/>
              </a:rPr>
              <a:t>Dean’s and Chair’s letters</a:t>
            </a:r>
          </a:p>
          <a:p>
            <a:r>
              <a:rPr lang="en-US" sz="2400" dirty="0">
                <a:solidFill>
                  <a:schemeClr val="accent2">
                    <a:lumMod val="50000"/>
                  </a:schemeClr>
                </a:solidFill>
                <a:latin typeface="+mj-lt"/>
              </a:rPr>
              <a:t>External letters (from top scholars in your field)</a:t>
            </a:r>
          </a:p>
          <a:p>
            <a:r>
              <a:rPr lang="en-US" sz="2400" dirty="0">
                <a:solidFill>
                  <a:schemeClr val="accent2">
                    <a:lumMod val="50000"/>
                  </a:schemeClr>
                </a:solidFill>
                <a:latin typeface="+mj-lt"/>
              </a:rPr>
              <a:t>C.V.</a:t>
            </a:r>
          </a:p>
          <a:p>
            <a:r>
              <a:rPr lang="en-US" sz="2400" dirty="0">
                <a:solidFill>
                  <a:schemeClr val="accent2">
                    <a:lumMod val="50000"/>
                  </a:schemeClr>
                </a:solidFill>
                <a:latin typeface="+mj-lt"/>
              </a:rPr>
              <a:t>Evidence of Achievements (publications/supporting materials)</a:t>
            </a:r>
          </a:p>
          <a:p>
            <a:r>
              <a:rPr lang="en-US" sz="2400" dirty="0">
                <a:solidFill>
                  <a:schemeClr val="accent2">
                    <a:lumMod val="50000"/>
                  </a:schemeClr>
                </a:solidFill>
                <a:latin typeface="+mj-lt"/>
              </a:rPr>
              <a:t>Research, Teaching and Service Statements</a:t>
            </a:r>
          </a:p>
          <a:p>
            <a:r>
              <a:rPr lang="en-US" sz="2400" dirty="0">
                <a:solidFill>
                  <a:schemeClr val="accent2">
                    <a:lumMod val="50000"/>
                  </a:schemeClr>
                </a:solidFill>
                <a:latin typeface="+mj-lt"/>
              </a:rPr>
              <a:t>Annual Letters of Progress toward Promotion to Full</a:t>
            </a:r>
          </a:p>
        </p:txBody>
      </p:sp>
    </p:spTree>
    <p:extLst>
      <p:ext uri="{BB962C8B-B14F-4D97-AF65-F5344CB8AC3E}">
        <p14:creationId xmlns:p14="http://schemas.microsoft.com/office/powerpoint/2010/main" val="2278381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accent2">
                    <a:lumMod val="50000"/>
                  </a:schemeClr>
                </a:solidFill>
                <a:latin typeface="Calibri Light" panose="020F0302020204030204" pitchFamily="34" charset="0"/>
                <a:cs typeface="Calibri Light" panose="020F0302020204030204" pitchFamily="34" charset="0"/>
              </a:rPr>
              <a:t>Peer review, peer review, peer review…</a:t>
            </a:r>
          </a:p>
        </p:txBody>
      </p:sp>
      <p:sp>
        <p:nvSpPr>
          <p:cNvPr id="3" name="Content Placeholder 2"/>
          <p:cNvSpPr>
            <a:spLocks noGrp="1"/>
          </p:cNvSpPr>
          <p:nvPr>
            <p:ph idx="1"/>
          </p:nvPr>
        </p:nvSpPr>
        <p:spPr>
          <a:xfrm>
            <a:off x="919119" y="2432078"/>
            <a:ext cx="10353762" cy="3261026"/>
          </a:xfrm>
        </p:spPr>
        <p:txBody>
          <a:bodyPr>
            <a:normAutofit/>
          </a:bodyPr>
          <a:lstStyle/>
          <a:p>
            <a:r>
              <a:rPr lang="en-US" sz="2400" dirty="0">
                <a:solidFill>
                  <a:schemeClr val="accent2">
                    <a:lumMod val="50000"/>
                  </a:schemeClr>
                </a:solidFill>
                <a:latin typeface="Calibri Light" panose="020F0302020204030204" pitchFamily="34" charset="0"/>
                <a:cs typeface="Calibri Light" panose="020F0302020204030204" pitchFamily="34" charset="0"/>
              </a:rPr>
              <a:t>Peer reviews of scholarship and creative works</a:t>
            </a:r>
          </a:p>
          <a:p>
            <a:r>
              <a:rPr lang="en-US" sz="2400" dirty="0">
                <a:solidFill>
                  <a:schemeClr val="accent2">
                    <a:lumMod val="50000"/>
                  </a:schemeClr>
                </a:solidFill>
                <a:latin typeface="Calibri Light" panose="020F0302020204030204" pitchFamily="34" charset="0"/>
                <a:cs typeface="Calibri Light" panose="020F0302020204030204" pitchFamily="34" charset="0"/>
              </a:rPr>
              <a:t>Peer reviews of grant proposals (in disciplines where external support is expected)</a:t>
            </a:r>
          </a:p>
          <a:p>
            <a:r>
              <a:rPr lang="en-US" sz="2400" dirty="0">
                <a:solidFill>
                  <a:schemeClr val="accent2">
                    <a:lumMod val="50000"/>
                  </a:schemeClr>
                </a:solidFill>
                <a:latin typeface="Calibri Light" panose="020F0302020204030204" pitchFamily="34" charset="0"/>
                <a:cs typeface="Calibri Light" panose="020F0302020204030204" pitchFamily="34" charset="0"/>
              </a:rPr>
              <a:t>Peer (and student) “reviews” of your teaching</a:t>
            </a:r>
          </a:p>
          <a:p>
            <a:r>
              <a:rPr lang="en-US" sz="2400" dirty="0">
                <a:solidFill>
                  <a:schemeClr val="accent2">
                    <a:lumMod val="50000"/>
                  </a:schemeClr>
                </a:solidFill>
                <a:latin typeface="Calibri Light" panose="020F0302020204030204" pitchFamily="34" charset="0"/>
                <a:cs typeface="Calibri Light" panose="020F0302020204030204" pitchFamily="34" charset="0"/>
              </a:rPr>
              <a:t>OUTSIDE LETTERS – all about peer review </a:t>
            </a:r>
          </a:p>
          <a:p>
            <a:endParaRPr lang="en-US" sz="2400" dirty="0">
              <a:solidFill>
                <a:schemeClr val="accent3"/>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79349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Faculty Candidate’s role </a:t>
            </a:r>
          </a:p>
        </p:txBody>
      </p:sp>
      <p:sp>
        <p:nvSpPr>
          <p:cNvPr id="3" name="Content Placeholder 2"/>
          <p:cNvSpPr>
            <a:spLocks noGrp="1"/>
          </p:cNvSpPr>
          <p:nvPr>
            <p:ph idx="1"/>
          </p:nvPr>
        </p:nvSpPr>
        <p:spPr>
          <a:xfrm>
            <a:off x="913795" y="2096063"/>
            <a:ext cx="10353762" cy="4574367"/>
          </a:xfrm>
        </p:spPr>
        <p:txBody>
          <a:bodyPr>
            <a:normAutofit/>
          </a:bodyPr>
          <a:lstStyle/>
          <a:p>
            <a:pPr marL="0" indent="0">
              <a:buNone/>
            </a:pPr>
            <a:r>
              <a:rPr lang="en-US" sz="2800" dirty="0">
                <a:solidFill>
                  <a:schemeClr val="accent2">
                    <a:lumMod val="50000"/>
                  </a:schemeClr>
                </a:solidFill>
                <a:latin typeface="Calibri Light" panose="020F0302020204030204" pitchFamily="34" charset="0"/>
                <a:cs typeface="Calibri Light" panose="020F0302020204030204" pitchFamily="34" charset="0"/>
              </a:rPr>
              <a:t>Make it easy for your faculty colleagues, chair, dean to see what you’ve accomplished  </a:t>
            </a:r>
          </a:p>
          <a:p>
            <a:pPr marL="0" indent="0">
              <a:buNone/>
            </a:pPr>
            <a:endParaRPr lang="en-US" sz="1200" dirty="0">
              <a:solidFill>
                <a:schemeClr val="accent2">
                  <a:lumMod val="50000"/>
                </a:schemeClr>
              </a:solidFill>
              <a:latin typeface="Calibri Light" panose="020F0302020204030204" pitchFamily="34" charset="0"/>
              <a:cs typeface="Calibri Light" panose="020F0302020204030204" pitchFamily="34" charset="0"/>
            </a:endParaRPr>
          </a:p>
          <a:p>
            <a:pPr marL="0" indent="0">
              <a:buNone/>
            </a:pPr>
            <a:r>
              <a:rPr lang="en-US" sz="2800" dirty="0">
                <a:solidFill>
                  <a:schemeClr val="accent2">
                    <a:lumMod val="50000"/>
                  </a:schemeClr>
                </a:solidFill>
                <a:latin typeface="Calibri Light" panose="020F0302020204030204" pitchFamily="34" charset="0"/>
                <a:cs typeface="Calibri Light" panose="020F0302020204030204" pitchFamily="34" charset="0"/>
              </a:rPr>
              <a:t>Tell “your story” well</a:t>
            </a:r>
          </a:p>
          <a:p>
            <a:pPr lvl="2"/>
            <a:r>
              <a:rPr lang="en-US" sz="2800" dirty="0">
                <a:solidFill>
                  <a:schemeClr val="accent2">
                    <a:lumMod val="50000"/>
                  </a:schemeClr>
                </a:solidFill>
                <a:latin typeface="Calibri Light" panose="020F0302020204030204" pitchFamily="34" charset="0"/>
                <a:cs typeface="Calibri Light" panose="020F0302020204030204" pitchFamily="34" charset="0"/>
              </a:rPr>
              <a:t> What are your most important professional accomplishments? </a:t>
            </a:r>
          </a:p>
          <a:p>
            <a:pPr lvl="2"/>
            <a:r>
              <a:rPr lang="en-US" sz="2800" dirty="0">
                <a:solidFill>
                  <a:schemeClr val="accent2">
                    <a:lumMod val="50000"/>
                  </a:schemeClr>
                </a:solidFill>
                <a:latin typeface="Calibri Light" panose="020F0302020204030204" pitchFamily="34" charset="0"/>
                <a:cs typeface="Calibri Light" panose="020F0302020204030204" pitchFamily="34" charset="0"/>
              </a:rPr>
              <a:t>Why is your work important to the university, nation, world?</a:t>
            </a:r>
          </a:p>
          <a:p>
            <a:pPr lvl="1"/>
            <a:endParaRPr lang="en-US" sz="2000" dirty="0">
              <a:solidFill>
                <a:schemeClr val="accent3"/>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77872112"/>
      </p:ext>
    </p:extLst>
  </p:cSld>
  <p:clrMapOvr>
    <a:masterClrMapping/>
  </p:clrMapOvr>
</p:sld>
</file>

<file path=ppt/theme/theme1.xml><?xml version="1.0" encoding="utf-8"?>
<a:theme xmlns:a="http://schemas.openxmlformats.org/drawingml/2006/main" name="Garnet_HighDef-1">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8A144E7C77334D97F780776E91F497" ma:contentTypeVersion="17" ma:contentTypeDescription="Create a new document." ma:contentTypeScope="" ma:versionID="b8eafd71d06625ed9c4d961fe1916f94">
  <xsd:schema xmlns:xsd="http://www.w3.org/2001/XMLSchema" xmlns:xs="http://www.w3.org/2001/XMLSchema" xmlns:p="http://schemas.microsoft.com/office/2006/metadata/properties" xmlns:ns2="9f4e1a07-8b84-45be-bb8c-a4e0d092b921" xmlns:ns3="67aa5433-2597-4bc5-93b8-b6ee9f1bd362" targetNamespace="http://schemas.microsoft.com/office/2006/metadata/properties" ma:root="true" ma:fieldsID="a630436b509b3a904bed4721b17ec505" ns2:_="" ns3:_="">
    <xsd:import namespace="9f4e1a07-8b84-45be-bb8c-a4e0d092b921"/>
    <xsd:import namespace="67aa5433-2597-4bc5-93b8-b6ee9f1bd36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4e1a07-8b84-45be-bb8c-a4e0d092b9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aa5433-2597-4bc5-93b8-b6ee9f1bd36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cdbe19b-41a5-4e59-bdc4-55eed4b21e34}" ma:internalName="TaxCatchAll" ma:showField="CatchAllData" ma:web="67aa5433-2597-4bc5-93b8-b6ee9f1bd3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4e1a07-8b84-45be-bb8c-a4e0d092b921">
      <Terms xmlns="http://schemas.microsoft.com/office/infopath/2007/PartnerControls"/>
    </lcf76f155ced4ddcb4097134ff3c332f>
    <TaxCatchAll xmlns="67aa5433-2597-4bc5-93b8-b6ee9f1bd362" xsi:nil="true"/>
  </documentManagement>
</p:properties>
</file>

<file path=customXml/itemProps1.xml><?xml version="1.0" encoding="utf-8"?>
<ds:datastoreItem xmlns:ds="http://schemas.openxmlformats.org/officeDocument/2006/customXml" ds:itemID="{2E8F67E9-7434-4B6C-B1D1-04BF9F19F569}">
  <ds:schemaRefs>
    <ds:schemaRef ds:uri="http://schemas.microsoft.com/sharepoint/v3/contenttype/forms"/>
  </ds:schemaRefs>
</ds:datastoreItem>
</file>

<file path=customXml/itemProps2.xml><?xml version="1.0" encoding="utf-8"?>
<ds:datastoreItem xmlns:ds="http://schemas.openxmlformats.org/officeDocument/2006/customXml" ds:itemID="{2D98BDC7-F539-4156-9969-3B8FD53445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4e1a07-8b84-45be-bb8c-a4e0d092b921"/>
    <ds:schemaRef ds:uri="67aa5433-2597-4bc5-93b8-b6ee9f1bd3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7C972B-641A-472D-A1F7-42B2AB48B576}">
  <ds:schemaRefs>
    <ds:schemaRef ds:uri="http://schemas.microsoft.com/office/2006/documentManagement/types"/>
    <ds:schemaRef ds:uri="cce9fbe8-e2ac-4011-9dff-b94b6a4fdceb"/>
    <ds:schemaRef ds:uri="http://purl.org/dc/terms/"/>
    <ds:schemaRef ds:uri="http://www.w3.org/XML/1998/namespace"/>
    <ds:schemaRef ds:uri="2a97cd30-65f2-4c3e-84f4-b28123b56819"/>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dcmitype/"/>
    <ds:schemaRef ds:uri="9f4e1a07-8b84-45be-bb8c-a4e0d092b921"/>
    <ds:schemaRef ds:uri="67aa5433-2597-4bc5-93b8-b6ee9f1bd362"/>
  </ds:schemaRefs>
</ds:datastoreItem>
</file>

<file path=docProps/app.xml><?xml version="1.0" encoding="utf-8"?>
<Properties xmlns="http://schemas.openxmlformats.org/officeDocument/2006/extended-properties" xmlns:vt="http://schemas.openxmlformats.org/officeDocument/2006/docPropsVTypes">
  <Template>Presentation1</Template>
  <TotalTime>1163</TotalTime>
  <Words>1176</Words>
  <Application>Microsoft Office PowerPoint</Application>
  <PresentationFormat>Widescreen</PresentationFormat>
  <Paragraphs>126</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Garnet_HighDef-1</vt:lpstr>
      <vt:lpstr>Promotion workshop for ASSOCIATE Professors</vt:lpstr>
      <vt:lpstr>University promotion criteria</vt:lpstr>
      <vt:lpstr>Who is eligible?</vt:lpstr>
      <vt:lpstr>Typical promotion Timeline* *for associate professors</vt:lpstr>
      <vt:lpstr>Promotion timeline (cont’d)</vt:lpstr>
      <vt:lpstr>Who evaluates candidates for Promotion to Full?</vt:lpstr>
      <vt:lpstr>What evidence will represent you? </vt:lpstr>
      <vt:lpstr>Peer review, peer review, peer review…</vt:lpstr>
      <vt:lpstr>Faculty Candidate’s role </vt:lpstr>
      <vt:lpstr>Faculty Candidate’s role </vt:lpstr>
      <vt:lpstr>Teaching statement</vt:lpstr>
      <vt:lpstr>Questions?</vt:lpstr>
      <vt:lpstr>Melissa Crawford faculty administrator</vt:lpstr>
      <vt:lpstr>First Rule of Promotion and Tenure</vt:lpstr>
      <vt:lpstr>How do I get to my eBinder?</vt:lpstr>
      <vt:lpstr>Relax, you DON’T need to know the details. </vt:lpstr>
      <vt:lpstr>Canvas site for sample eBinders</vt:lpstr>
      <vt:lpstr>FEAS+/ORCID Questions</vt:lpstr>
      <vt:lpstr>Questions?</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evaluation, Promotion &amp; Tenure</dc:title>
  <dc:creator>Kistner, Janet</dc:creator>
  <cp:lastModifiedBy>Melissa Crawford</cp:lastModifiedBy>
  <cp:revision>69</cp:revision>
  <cp:lastPrinted>2023-03-28T13:32:34Z</cp:lastPrinted>
  <dcterms:created xsi:type="dcterms:W3CDTF">2017-03-27T18:17:43Z</dcterms:created>
  <dcterms:modified xsi:type="dcterms:W3CDTF">2024-04-03T17:05:52Z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0x0101004A4AB8C24586C447B9B6B35DA2D81899</vt:lpwstr>
  </property>
  <property fmtid="{D5CDD505-2E9C-101B-9397-08002B2CF9AE}" pid="3" name="MediaServiceImageTags">
    <vt:lpwstr/>
  </property>
</Properties>
</file>