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65" r:id="rId3"/>
    <p:sldId id="2575" r:id="rId4"/>
    <p:sldId id="258" r:id="rId5"/>
    <p:sldId id="265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031FB-ED14-4AA8-9339-9841DC982A0E}" v="4" dt="2024-03-29T17:25:27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99" autoAdjust="0"/>
  </p:normalViewPr>
  <p:slideViewPr>
    <p:cSldViewPr snapToGrid="0">
      <p:cViewPr varScale="1">
        <p:scale>
          <a:sx n="37" d="100"/>
          <a:sy n="37" d="100"/>
        </p:scale>
        <p:origin x="2048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Krutz-Ordner" userId="d865c106-6a73-41ab-ba3b-96ffc3a91c63" providerId="ADAL" clId="{01E031FB-ED14-4AA8-9339-9841DC982A0E}"/>
    <pc:docChg chg="undo custSel delSld modSld sldOrd delMainMaster">
      <pc:chgData name="Ashley Krutz-Ordner" userId="d865c106-6a73-41ab-ba3b-96ffc3a91c63" providerId="ADAL" clId="{01E031FB-ED14-4AA8-9339-9841DC982A0E}" dt="2024-04-03T13:29:05.026" v="999" actId="20577"/>
      <pc:docMkLst>
        <pc:docMk/>
      </pc:docMkLst>
      <pc:sldChg chg="modSp mod modNotesTx">
        <pc:chgData name="Ashley Krutz-Ordner" userId="d865c106-6a73-41ab-ba3b-96ffc3a91c63" providerId="ADAL" clId="{01E031FB-ED14-4AA8-9339-9841DC982A0E}" dt="2024-03-29T17:27:38.968" v="690" actId="404"/>
        <pc:sldMkLst>
          <pc:docMk/>
          <pc:sldMk cId="0" sldId="256"/>
        </pc:sldMkLst>
        <pc:spChg chg="mod">
          <ac:chgData name="Ashley Krutz-Ordner" userId="d865c106-6a73-41ab-ba3b-96ffc3a91c63" providerId="ADAL" clId="{01E031FB-ED14-4AA8-9339-9841DC982A0E}" dt="2024-03-29T17:27:38.968" v="690" actId="404"/>
          <ac:spMkLst>
            <pc:docMk/>
            <pc:sldMk cId="0" sldId="256"/>
            <ac:spMk id="54" creationId="{00000000-0000-0000-0000-000000000000}"/>
          </ac:spMkLst>
        </pc:spChg>
        <pc:picChg chg="mod">
          <ac:chgData name="Ashley Krutz-Ordner" userId="d865c106-6a73-41ab-ba3b-96ffc3a91c63" providerId="ADAL" clId="{01E031FB-ED14-4AA8-9339-9841DC982A0E}" dt="2024-03-29T17:08:48.545" v="217" actId="1076"/>
          <ac:picMkLst>
            <pc:docMk/>
            <pc:sldMk cId="0" sldId="256"/>
            <ac:picMk id="55" creationId="{00000000-0000-0000-0000-000000000000}"/>
          </ac:picMkLst>
        </pc:picChg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0" sldId="257"/>
        </pc:sldMkLst>
      </pc:sldChg>
      <pc:sldChg chg="modSp mod modNotesTx">
        <pc:chgData name="Ashley Krutz-Ordner" userId="d865c106-6a73-41ab-ba3b-96ffc3a91c63" providerId="ADAL" clId="{01E031FB-ED14-4AA8-9339-9841DC982A0E}" dt="2024-04-03T13:28:50.058" v="942" actId="5793"/>
        <pc:sldMkLst>
          <pc:docMk/>
          <pc:sldMk cId="2365798082" sldId="258"/>
        </pc:sldMkLst>
        <pc:spChg chg="mod">
          <ac:chgData name="Ashley Krutz-Ordner" userId="d865c106-6a73-41ab-ba3b-96ffc3a91c63" providerId="ADAL" clId="{01E031FB-ED14-4AA8-9339-9841DC982A0E}" dt="2024-03-29T17:13:58.539" v="491" actId="20577"/>
          <ac:spMkLst>
            <pc:docMk/>
            <pc:sldMk cId="2365798082" sldId="258"/>
            <ac:spMk id="4" creationId="{D9713323-90CE-F657-44E6-126F6B2373E3}"/>
          </ac:spMkLst>
        </pc:spChg>
        <pc:spChg chg="mod">
          <ac:chgData name="Ashley Krutz-Ordner" userId="d865c106-6a73-41ab-ba3b-96ffc3a91c63" providerId="ADAL" clId="{01E031FB-ED14-4AA8-9339-9841DC982A0E}" dt="2024-03-29T18:09:42.754" v="693" actId="207"/>
          <ac:spMkLst>
            <pc:docMk/>
            <pc:sldMk cId="2365798082" sldId="258"/>
            <ac:spMk id="5" creationId="{E556CD44-FDC1-A2A8-B24D-0CFC5826BDBA}"/>
          </ac:spMkLst>
        </pc:spChg>
      </pc:sldChg>
      <pc:sldChg chg="del">
        <pc:chgData name="Ashley Krutz-Ordner" userId="d865c106-6a73-41ab-ba3b-96ffc3a91c63" providerId="ADAL" clId="{01E031FB-ED14-4AA8-9339-9841DC982A0E}" dt="2024-03-29T17:09:06.754" v="218" actId="47"/>
        <pc:sldMkLst>
          <pc:docMk/>
          <pc:sldMk cId="2897330086" sldId="261"/>
        </pc:sldMkLst>
      </pc:sldChg>
      <pc:sldChg chg="del">
        <pc:chgData name="Ashley Krutz-Ordner" userId="d865c106-6a73-41ab-ba3b-96ffc3a91c63" providerId="ADAL" clId="{01E031FB-ED14-4AA8-9339-9841DC982A0E}" dt="2024-03-29T17:09:06.754" v="218" actId="47"/>
        <pc:sldMkLst>
          <pc:docMk/>
          <pc:sldMk cId="1156961969" sldId="262"/>
        </pc:sldMkLst>
      </pc:sldChg>
      <pc:sldChg chg="del">
        <pc:chgData name="Ashley Krutz-Ordner" userId="d865c106-6a73-41ab-ba3b-96ffc3a91c63" providerId="ADAL" clId="{01E031FB-ED14-4AA8-9339-9841DC982A0E}" dt="2024-03-29T17:09:06.754" v="218" actId="47"/>
        <pc:sldMkLst>
          <pc:docMk/>
          <pc:sldMk cId="3988255111" sldId="263"/>
        </pc:sldMkLst>
      </pc:sldChg>
      <pc:sldChg chg="modSp mod modNotesTx">
        <pc:chgData name="Ashley Krutz-Ordner" userId="d865c106-6a73-41ab-ba3b-96ffc3a91c63" providerId="ADAL" clId="{01E031FB-ED14-4AA8-9339-9841DC982A0E}" dt="2024-04-03T13:29:05.026" v="999" actId="20577"/>
        <pc:sldMkLst>
          <pc:docMk/>
          <pc:sldMk cId="1977955803" sldId="265"/>
        </pc:sldMkLst>
        <pc:spChg chg="mod">
          <ac:chgData name="Ashley Krutz-Ordner" userId="d865c106-6a73-41ab-ba3b-96ffc3a91c63" providerId="ADAL" clId="{01E031FB-ED14-4AA8-9339-9841DC982A0E}" dt="2024-04-03T13:28:57.942" v="956" actId="20577"/>
          <ac:spMkLst>
            <pc:docMk/>
            <pc:sldMk cId="1977955803" sldId="265"/>
            <ac:spMk id="2" creationId="{C7000031-4EEE-320E-E8B7-A21C5ADDB56C}"/>
          </ac:spMkLst>
        </pc:spChg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2484431297" sldId="266"/>
        </pc:sldMkLst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2792500991" sldId="267"/>
        </pc:sldMkLst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131948976" sldId="268"/>
        </pc:sldMkLst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2003738074" sldId="269"/>
        </pc:sldMkLst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1941701087" sldId="270"/>
        </pc:sldMkLst>
      </pc:sldChg>
      <pc:sldChg chg="addSp delSp modSp mod modNotesTx">
        <pc:chgData name="Ashley Krutz-Ordner" userId="d865c106-6a73-41ab-ba3b-96ffc3a91c63" providerId="ADAL" clId="{01E031FB-ED14-4AA8-9339-9841DC982A0E}" dt="2024-04-03T13:28:31.640" v="938" actId="5793"/>
        <pc:sldMkLst>
          <pc:docMk/>
          <pc:sldMk cId="2027608896" sldId="2565"/>
        </pc:sldMkLst>
        <pc:spChg chg="add del mod">
          <ac:chgData name="Ashley Krutz-Ordner" userId="d865c106-6a73-41ab-ba3b-96ffc3a91c63" providerId="ADAL" clId="{01E031FB-ED14-4AA8-9339-9841DC982A0E}" dt="2024-03-29T17:09:52.239" v="225" actId="478"/>
          <ac:spMkLst>
            <pc:docMk/>
            <pc:sldMk cId="2027608896" sldId="2565"/>
            <ac:spMk id="3" creationId="{B97C160C-3235-06A5-8056-CCAB87AA83D7}"/>
          </ac:spMkLst>
        </pc:spChg>
        <pc:spChg chg="del">
          <ac:chgData name="Ashley Krutz-Ordner" userId="d865c106-6a73-41ab-ba3b-96ffc3a91c63" providerId="ADAL" clId="{01E031FB-ED14-4AA8-9339-9841DC982A0E}" dt="2024-03-29T17:09:36.237" v="219" actId="478"/>
          <ac:spMkLst>
            <pc:docMk/>
            <pc:sldMk cId="2027608896" sldId="2565"/>
            <ac:spMk id="5" creationId="{A29063DB-57AF-4DD9-9A80-0A1701F3E1D0}"/>
          </ac:spMkLst>
        </pc:spChg>
        <pc:spChg chg="add del mod">
          <ac:chgData name="Ashley Krutz-Ordner" userId="d865c106-6a73-41ab-ba3b-96ffc3a91c63" providerId="ADAL" clId="{01E031FB-ED14-4AA8-9339-9841DC982A0E}" dt="2024-03-29T17:09:49.683" v="224" actId="478"/>
          <ac:spMkLst>
            <pc:docMk/>
            <pc:sldMk cId="2027608896" sldId="2565"/>
            <ac:spMk id="6" creationId="{44F2A9BC-8D9B-456A-E3A0-493807FB466B}"/>
          </ac:spMkLst>
        </pc:spChg>
        <pc:spChg chg="del">
          <ac:chgData name="Ashley Krutz-Ordner" userId="d865c106-6a73-41ab-ba3b-96ffc3a91c63" providerId="ADAL" clId="{01E031FB-ED14-4AA8-9339-9841DC982A0E}" dt="2024-03-29T17:09:36.237" v="219" actId="478"/>
          <ac:spMkLst>
            <pc:docMk/>
            <pc:sldMk cId="2027608896" sldId="2565"/>
            <ac:spMk id="7" creationId="{07320145-73D2-4CA3-AF0D-B981B1D42822}"/>
          </ac:spMkLst>
        </pc:spChg>
        <pc:spChg chg="add mod">
          <ac:chgData name="Ashley Krutz-Ordner" userId="d865c106-6a73-41ab-ba3b-96ffc3a91c63" providerId="ADAL" clId="{01E031FB-ED14-4AA8-9339-9841DC982A0E}" dt="2024-03-29T18:10:44.516" v="742" actId="27636"/>
          <ac:spMkLst>
            <pc:docMk/>
            <pc:sldMk cId="2027608896" sldId="2565"/>
            <ac:spMk id="8" creationId="{4B8FEACC-D4D9-AFD7-3BF1-29DA76B0C1E7}"/>
          </ac:spMkLst>
        </pc:spChg>
        <pc:spChg chg="add mod">
          <ac:chgData name="Ashley Krutz-Ordner" userId="d865c106-6a73-41ab-ba3b-96ffc3a91c63" providerId="ADAL" clId="{01E031FB-ED14-4AA8-9339-9841DC982A0E}" dt="2024-03-29T17:17:28.414" v="548" actId="20577"/>
          <ac:spMkLst>
            <pc:docMk/>
            <pc:sldMk cId="2027608896" sldId="2565"/>
            <ac:spMk id="9" creationId="{C55FFAC4-15E9-B02E-583F-1980CB9BEE07}"/>
          </ac:spMkLst>
        </pc:spChg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3653481919" sldId="2566"/>
        </pc:sldMkLst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1822294455" sldId="2567"/>
        </pc:sldMkLst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914293517" sldId="2568"/>
        </pc:sldMkLst>
      </pc:sldChg>
      <pc:sldChg chg="del">
        <pc:chgData name="Ashley Krutz-Ordner" userId="d865c106-6a73-41ab-ba3b-96ffc3a91c63" providerId="ADAL" clId="{01E031FB-ED14-4AA8-9339-9841DC982A0E}" dt="2024-03-29T17:09:06.754" v="218" actId="47"/>
        <pc:sldMkLst>
          <pc:docMk/>
          <pc:sldMk cId="2414283654" sldId="2569"/>
        </pc:sldMkLst>
      </pc:sldChg>
      <pc:sldChg chg="del">
        <pc:chgData name="Ashley Krutz-Ordner" userId="d865c106-6a73-41ab-ba3b-96ffc3a91c63" providerId="ADAL" clId="{01E031FB-ED14-4AA8-9339-9841DC982A0E}" dt="2024-03-29T17:09:06.754" v="218" actId="47"/>
        <pc:sldMkLst>
          <pc:docMk/>
          <pc:sldMk cId="3298747184" sldId="2570"/>
        </pc:sldMkLst>
      </pc:sldChg>
      <pc:sldChg chg="del">
        <pc:chgData name="Ashley Krutz-Ordner" userId="d865c106-6a73-41ab-ba3b-96ffc3a91c63" providerId="ADAL" clId="{01E031FB-ED14-4AA8-9339-9841DC982A0E}" dt="2024-03-29T17:09:06.754" v="218" actId="47"/>
        <pc:sldMkLst>
          <pc:docMk/>
          <pc:sldMk cId="1894241913" sldId="2571"/>
        </pc:sldMkLst>
      </pc:sldChg>
      <pc:sldChg chg="del">
        <pc:chgData name="Ashley Krutz-Ordner" userId="d865c106-6a73-41ab-ba3b-96ffc3a91c63" providerId="ADAL" clId="{01E031FB-ED14-4AA8-9339-9841DC982A0E}" dt="2024-03-29T17:09:06.754" v="218" actId="47"/>
        <pc:sldMkLst>
          <pc:docMk/>
          <pc:sldMk cId="3850976118" sldId="2572"/>
        </pc:sldMkLst>
      </pc:sldChg>
      <pc:sldChg chg="del">
        <pc:chgData name="Ashley Krutz-Ordner" userId="d865c106-6a73-41ab-ba3b-96ffc3a91c63" providerId="ADAL" clId="{01E031FB-ED14-4AA8-9339-9841DC982A0E}" dt="2024-03-29T17:09:06.754" v="218" actId="47"/>
        <pc:sldMkLst>
          <pc:docMk/>
          <pc:sldMk cId="216732889" sldId="2573"/>
        </pc:sldMkLst>
      </pc:sldChg>
      <pc:sldChg chg="addSp delSp modSp del mod">
        <pc:chgData name="Ashley Krutz-Ordner" userId="d865c106-6a73-41ab-ba3b-96ffc3a91c63" providerId="ADAL" clId="{01E031FB-ED14-4AA8-9339-9841DC982A0E}" dt="2024-03-29T17:16:09.730" v="501" actId="47"/>
        <pc:sldMkLst>
          <pc:docMk/>
          <pc:sldMk cId="1811551567" sldId="2574"/>
        </pc:sldMkLst>
        <pc:spChg chg="del">
          <ac:chgData name="Ashley Krutz-Ordner" userId="d865c106-6a73-41ab-ba3b-96ffc3a91c63" providerId="ADAL" clId="{01E031FB-ED14-4AA8-9339-9841DC982A0E}" dt="2024-03-29T17:09:44.448" v="220" actId="21"/>
          <ac:spMkLst>
            <pc:docMk/>
            <pc:sldMk cId="1811551567" sldId="2574"/>
            <ac:spMk id="2" creationId="{4B8FEACC-D4D9-AFD7-3BF1-29DA76B0C1E7}"/>
          </ac:spMkLst>
        </pc:spChg>
        <pc:spChg chg="add mod">
          <ac:chgData name="Ashley Krutz-Ordner" userId="d865c106-6a73-41ab-ba3b-96ffc3a91c63" providerId="ADAL" clId="{01E031FB-ED14-4AA8-9339-9841DC982A0E}" dt="2024-03-29T17:09:44.492" v="221" actId="27636"/>
          <ac:spMkLst>
            <pc:docMk/>
            <pc:sldMk cId="1811551567" sldId="2574"/>
            <ac:spMk id="4" creationId="{14C3582D-617A-1FC3-3B29-1B85FE2BE5D0}"/>
          </ac:spMkLst>
        </pc:spChg>
        <pc:spChg chg="del">
          <ac:chgData name="Ashley Krutz-Ordner" userId="d865c106-6a73-41ab-ba3b-96ffc3a91c63" providerId="ADAL" clId="{01E031FB-ED14-4AA8-9339-9841DC982A0E}" dt="2024-03-29T17:09:44.448" v="220" actId="21"/>
          <ac:spMkLst>
            <pc:docMk/>
            <pc:sldMk cId="1811551567" sldId="2574"/>
            <ac:spMk id="5" creationId="{C55FFAC4-15E9-B02E-583F-1980CB9BEE07}"/>
          </ac:spMkLst>
        </pc:spChg>
        <pc:spChg chg="add mod">
          <ac:chgData name="Ashley Krutz-Ordner" userId="d865c106-6a73-41ab-ba3b-96ffc3a91c63" providerId="ADAL" clId="{01E031FB-ED14-4AA8-9339-9841DC982A0E}" dt="2024-03-29T17:09:44.448" v="220" actId="21"/>
          <ac:spMkLst>
            <pc:docMk/>
            <pc:sldMk cId="1811551567" sldId="2574"/>
            <ac:spMk id="8" creationId="{C9D3D204-1046-9404-0D63-027B8D068152}"/>
          </ac:spMkLst>
        </pc:spChg>
      </pc:sldChg>
      <pc:sldChg chg="modSp mod ord modNotesTx">
        <pc:chgData name="Ashley Krutz-Ordner" userId="d865c106-6a73-41ab-ba3b-96ffc3a91c63" providerId="ADAL" clId="{01E031FB-ED14-4AA8-9339-9841DC982A0E}" dt="2024-04-03T13:28:43.619" v="940" actId="5793"/>
        <pc:sldMkLst>
          <pc:docMk/>
          <pc:sldMk cId="4188254068" sldId="2575"/>
        </pc:sldMkLst>
        <pc:spChg chg="mod">
          <ac:chgData name="Ashley Krutz-Ordner" userId="d865c106-6a73-41ab-ba3b-96ffc3a91c63" providerId="ADAL" clId="{01E031FB-ED14-4AA8-9339-9841DC982A0E}" dt="2024-03-29T18:10:19.171" v="734" actId="20577"/>
          <ac:spMkLst>
            <pc:docMk/>
            <pc:sldMk cId="4188254068" sldId="2575"/>
            <ac:spMk id="2" creationId="{4B8FEACC-D4D9-AFD7-3BF1-29DA76B0C1E7}"/>
          </ac:spMkLst>
        </pc:spChg>
        <pc:spChg chg="mod">
          <ac:chgData name="Ashley Krutz-Ordner" userId="d865c106-6a73-41ab-ba3b-96ffc3a91c63" providerId="ADAL" clId="{01E031FB-ED14-4AA8-9339-9841DC982A0E}" dt="2024-03-29T18:09:25.734" v="692" actId="207"/>
          <ac:spMkLst>
            <pc:docMk/>
            <pc:sldMk cId="4188254068" sldId="2575"/>
            <ac:spMk id="5" creationId="{C55FFAC4-15E9-B02E-583F-1980CB9BEE07}"/>
          </ac:spMkLst>
        </pc:spChg>
      </pc:sldChg>
      <pc:sldChg chg="modSp del mod ord">
        <pc:chgData name="Ashley Krutz-Ordner" userId="d865c106-6a73-41ab-ba3b-96ffc3a91c63" providerId="ADAL" clId="{01E031FB-ED14-4AA8-9339-9841DC982A0E}" dt="2024-03-29T17:26:31.900" v="685" actId="47"/>
        <pc:sldMkLst>
          <pc:docMk/>
          <pc:sldMk cId="2892754547" sldId="2576"/>
        </pc:sldMkLst>
        <pc:spChg chg="mod">
          <ac:chgData name="Ashley Krutz-Ordner" userId="d865c106-6a73-41ab-ba3b-96ffc3a91c63" providerId="ADAL" clId="{01E031FB-ED14-4AA8-9339-9841DC982A0E}" dt="2024-03-29T17:21:49.972" v="595" actId="27636"/>
          <ac:spMkLst>
            <pc:docMk/>
            <pc:sldMk cId="2892754547" sldId="2576"/>
            <ac:spMk id="5" creationId="{C55FFAC4-15E9-B02E-583F-1980CB9BEE07}"/>
          </ac:spMkLst>
        </pc:spChg>
      </pc:sldChg>
      <pc:sldChg chg="modSp del mod ord">
        <pc:chgData name="Ashley Krutz-Ordner" userId="d865c106-6a73-41ab-ba3b-96ffc3a91c63" providerId="ADAL" clId="{01E031FB-ED14-4AA8-9339-9841DC982A0E}" dt="2024-03-29T17:26:04.611" v="684" actId="47"/>
        <pc:sldMkLst>
          <pc:docMk/>
          <pc:sldMk cId="410520911" sldId="2577"/>
        </pc:sldMkLst>
        <pc:spChg chg="mod">
          <ac:chgData name="Ashley Krutz-Ordner" userId="d865c106-6a73-41ab-ba3b-96ffc3a91c63" providerId="ADAL" clId="{01E031FB-ED14-4AA8-9339-9841DC982A0E}" dt="2024-03-29T17:22:27.878" v="603" actId="20577"/>
          <ac:spMkLst>
            <pc:docMk/>
            <pc:sldMk cId="410520911" sldId="2577"/>
            <ac:spMk id="6" creationId="{F3AF683E-B90E-4F6C-D08F-F3626C706814}"/>
          </ac:spMkLst>
        </pc:spChg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0" sldId="2578"/>
        </pc:sldMkLst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3452050797" sldId="2579"/>
        </pc:sldMkLst>
      </pc:sldChg>
      <pc:sldChg chg="del">
        <pc:chgData name="Ashley Krutz-Ordner" userId="d865c106-6a73-41ab-ba3b-96ffc3a91c63" providerId="ADAL" clId="{01E031FB-ED14-4AA8-9339-9841DC982A0E}" dt="2024-03-29T17:14:57.853" v="494" actId="47"/>
        <pc:sldMkLst>
          <pc:docMk/>
          <pc:sldMk cId="4006339354" sldId="2580"/>
        </pc:sldMkLst>
      </pc:sldChg>
      <pc:sldMasterChg chg="delSldLayout">
        <pc:chgData name="Ashley Krutz-Ordner" userId="d865c106-6a73-41ab-ba3b-96ffc3a91c63" providerId="ADAL" clId="{01E031FB-ED14-4AA8-9339-9841DC982A0E}" dt="2024-03-29T17:14:57.853" v="494" actId="47"/>
        <pc:sldMasterMkLst>
          <pc:docMk/>
          <pc:sldMasterMk cId="0" sldId="2147483659"/>
        </pc:sldMasterMkLst>
        <pc:sldLayoutChg chg="del">
          <pc:chgData name="Ashley Krutz-Ordner" userId="d865c106-6a73-41ab-ba3b-96ffc3a91c63" providerId="ADAL" clId="{01E031FB-ED14-4AA8-9339-9841DC982A0E}" dt="2024-03-29T17:14:57.853" v="494" actId="47"/>
          <pc:sldLayoutMkLst>
            <pc:docMk/>
            <pc:sldMasterMk cId="0" sldId="2147483659"/>
            <pc:sldLayoutMk cId="0" sldId="2147483652"/>
          </pc:sldLayoutMkLst>
        </pc:sldLayoutChg>
      </pc:sldMasterChg>
      <pc:sldMasterChg chg="del delSldLayout">
        <pc:chgData name="Ashley Krutz-Ordner" userId="d865c106-6a73-41ab-ba3b-96ffc3a91c63" providerId="ADAL" clId="{01E031FB-ED14-4AA8-9339-9841DC982A0E}" dt="2024-03-29T17:09:06.754" v="218" actId="47"/>
        <pc:sldMasterMkLst>
          <pc:docMk/>
          <pc:sldMasterMk cId="3058676946" sldId="2147483661"/>
        </pc:sldMasterMkLst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3737629907" sldId="2147483662"/>
          </pc:sldLayoutMkLst>
        </pc:sldLayoutChg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1458692299" sldId="2147483663"/>
          </pc:sldLayoutMkLst>
        </pc:sldLayoutChg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670233841" sldId="2147483664"/>
          </pc:sldLayoutMkLst>
        </pc:sldLayoutChg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1938593168" sldId="2147483665"/>
          </pc:sldLayoutMkLst>
        </pc:sldLayoutChg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3918058491" sldId="2147483666"/>
          </pc:sldLayoutMkLst>
        </pc:sldLayoutChg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2681033687" sldId="2147483667"/>
          </pc:sldLayoutMkLst>
        </pc:sldLayoutChg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4120965888" sldId="2147483668"/>
          </pc:sldLayoutMkLst>
        </pc:sldLayoutChg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861696931" sldId="2147483669"/>
          </pc:sldLayoutMkLst>
        </pc:sldLayoutChg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1648149650" sldId="2147483670"/>
          </pc:sldLayoutMkLst>
        </pc:sldLayoutChg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513306048" sldId="2147483671"/>
          </pc:sldLayoutMkLst>
        </pc:sldLayoutChg>
        <pc:sldLayoutChg chg="del">
          <pc:chgData name="Ashley Krutz-Ordner" userId="d865c106-6a73-41ab-ba3b-96ffc3a91c63" providerId="ADAL" clId="{01E031FB-ED14-4AA8-9339-9841DC982A0E}" dt="2024-03-29T17:09:06.754" v="218" actId="47"/>
          <pc:sldLayoutMkLst>
            <pc:docMk/>
            <pc:sldMasterMk cId="3058676946" sldId="2147483661"/>
            <pc:sldLayoutMk cId="348835545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2C2A29"/>
              </a:solidFill>
              <a:effectLst/>
              <a:latin typeface="acumin-pro"/>
            </a:endParaRPr>
          </a:p>
        </p:txBody>
      </p:sp>
    </p:spTree>
    <p:extLst>
      <p:ext uri="{BB962C8B-B14F-4D97-AF65-F5344CB8AC3E}">
        <p14:creationId xmlns:p14="http://schemas.microsoft.com/office/powerpoint/2010/main" val="389103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0119e01f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0119e01f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6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9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553" y="590108"/>
            <a:ext cx="3006328" cy="1046406"/>
          </a:xfrm>
        </p:spPr>
        <p:txBody>
          <a:bodyPr lIns="0" anchor="b"/>
          <a:lstStyle/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554" y="2264514"/>
            <a:ext cx="3006328" cy="2324365"/>
          </a:xfrm>
        </p:spPr>
        <p:txBody>
          <a:bodyPr lIns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05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9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825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825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54" y="1685760"/>
            <a:ext cx="3006328" cy="452165"/>
          </a:xfrm>
        </p:spPr>
        <p:txBody>
          <a:bodyPr lIns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462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krutz@fs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lobal.fsu.edu/travel-policy/student-travel-policy" TargetMode="External"/><Relationship Id="rId4" Type="http://schemas.openxmlformats.org/officeDocument/2006/relationships/hyperlink" Target="https://global.fsu.edu/international-travel/faculty-staff-trav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3004547"/>
            <a:ext cx="9144000" cy="15876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Updates</a:t>
            </a:r>
            <a:br>
              <a:rPr lang="en" sz="4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" sz="4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7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Steve McDowell, Assistant Provost for International Iniatives</a:t>
            </a:r>
            <a:br>
              <a:rPr lang="en" sz="27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7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Ashley Krutz-Ordner, Director of International Travel, Safety, and Risk</a:t>
            </a:r>
            <a:br>
              <a:rPr lang="en" sz="4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5763" y="172699"/>
            <a:ext cx="1626713" cy="158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76A4780-ED64-44D7-B36F-A61351B206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7102"/>
          <a:stretch/>
        </p:blipFill>
        <p:spPr>
          <a:xfrm>
            <a:off x="5046782" y="0"/>
            <a:ext cx="4097217" cy="51435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8FEACC-D4D9-AFD7-3BF1-29DA76B0C1E7}"/>
              </a:ext>
            </a:extLst>
          </p:cNvPr>
          <p:cNvSpPr txBox="1">
            <a:spLocks/>
          </p:cNvSpPr>
          <p:nvPr/>
        </p:nvSpPr>
        <p:spPr>
          <a:xfrm>
            <a:off x="563670" y="173176"/>
            <a:ext cx="4932889" cy="50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University-Related Travel (Faculty &amp; Staff)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55FFAC4-15E9-B02E-583F-1980CB9BEE07}"/>
              </a:ext>
            </a:extLst>
          </p:cNvPr>
          <p:cNvSpPr txBox="1">
            <a:spLocks/>
          </p:cNvSpPr>
          <p:nvPr/>
        </p:nvSpPr>
        <p:spPr>
          <a:xfrm>
            <a:off x="563671" y="863696"/>
            <a:ext cx="4483110" cy="35061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 Travel Request &amp; Flight Bookings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 Cost” Travel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Sabbatical &amp; Professional Development Leave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1.) CISI Medical &amp; Security      	Evacuation Insurance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2.) Crisis24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3.) FSU’s Support/Emergency   	Management</a:t>
            </a:r>
          </a:p>
        </p:txBody>
      </p:sp>
    </p:spTree>
    <p:extLst>
      <p:ext uri="{BB962C8B-B14F-4D97-AF65-F5344CB8AC3E}">
        <p14:creationId xmlns:p14="http://schemas.microsoft.com/office/powerpoint/2010/main" val="20276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EACC-D4D9-AFD7-3BF1-29DA76B0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00" y="173176"/>
            <a:ext cx="8178300" cy="5727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Faculty/Staff (Continued)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FFAC4-15E9-B02E-583F-1980CB9BEE0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818678"/>
            <a:ext cx="4521250" cy="350614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Mrs. Krutz-Ordner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pre-enroll in CISI (recommended, but not required)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into Crisis24 if you need to register personal side travel during your FSU travel dates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Canvas pre-departure materials for faculty &amp; staff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erson holding globe jigsaw">
            <a:extLst>
              <a:ext uri="{FF2B5EF4-FFF2-40B4-BE49-F238E27FC236}">
                <a16:creationId xmlns:a16="http://schemas.microsoft.com/office/drawing/2014/main" id="{68C14016-EC8F-AD78-2A62-55E36DEBC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7" t="4159" r="21214" b="5811"/>
          <a:stretch/>
        </p:blipFill>
        <p:spPr>
          <a:xfrm>
            <a:off x="654001" y="964504"/>
            <a:ext cx="3918000" cy="31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5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713323-90CE-F657-44E6-126F6B23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11" y="212196"/>
            <a:ext cx="4714357" cy="5727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Student Travel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6CD44-FDC1-A2A8-B24D-0CFC5826B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145" y="860975"/>
            <a:ext cx="4601623" cy="3573239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Funded/not funded, for credit/not for credit – representing FSU</a:t>
            </a:r>
          </a:p>
          <a:p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must comply with policy</a:t>
            </a:r>
          </a:p>
          <a:p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 Request (4 to 6 weeks in advance) – process to review activity and location for risk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with student, as needed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Travel Oversight Committee</a:t>
            </a:r>
          </a:p>
          <a:p>
            <a:pPr lvl="2"/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High-risk waiver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erson sitting on a wooden box reading a map&#10;&#10;Description automatically generated">
            <a:extLst>
              <a:ext uri="{FF2B5EF4-FFF2-40B4-BE49-F238E27FC236}">
                <a16:creationId xmlns:a16="http://schemas.microsoft.com/office/drawing/2014/main" id="{3FB36442-66C7-73C1-A73C-0DD8E1E9B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3" t="6267" r="31924"/>
          <a:stretch/>
        </p:blipFill>
        <p:spPr>
          <a:xfrm>
            <a:off x="5152768" y="1"/>
            <a:ext cx="39912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0031-4EEE-320E-E8B7-A21C5ADD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54430"/>
            <a:ext cx="8832300" cy="24485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share this information with your staff and faculty.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FSU’s International Risk Policies: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Faculty/Staff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58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5222</TotalTime>
  <Words>200</Words>
  <Application>Microsoft Office PowerPoint</Application>
  <PresentationFormat>On-screen Show (16:9)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acumin-pro</vt:lpstr>
      <vt:lpstr>Arial</vt:lpstr>
      <vt:lpstr>Calibri</vt:lpstr>
      <vt:lpstr>Times New Roman</vt:lpstr>
      <vt:lpstr>Simple Light</vt:lpstr>
      <vt:lpstr>International Updates  Dr. Steve McDowell, Assistant Provost for International Iniatives Ashley Krutz-Ordner, Director of International Travel, Safety, and Risk </vt:lpstr>
      <vt:lpstr>PowerPoint Presentation</vt:lpstr>
      <vt:lpstr>Faculty/Staff (Continued)</vt:lpstr>
      <vt:lpstr>Student Travel</vt:lpstr>
      <vt:lpstr>Please share this information with your staff and faculty.   FSU’s International Risk Policies:  Faculty/Staff  Student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Education and Collaboration at Florida State University </dc:title>
  <cp:lastModifiedBy>Ashley Krutz-Ordner</cp:lastModifiedBy>
  <cp:revision>3</cp:revision>
  <dcterms:modified xsi:type="dcterms:W3CDTF">2024-04-03T13:29:08Z</dcterms:modified>
</cp:coreProperties>
</file>