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71" r:id="rId11"/>
    <p:sldId id="262" r:id="rId12"/>
    <p:sldId id="264" r:id="rId13"/>
    <p:sldId id="263" r:id="rId14"/>
    <p:sldId id="265" r:id="rId15"/>
    <p:sldId id="272" r:id="rId16"/>
    <p:sldId id="266" r:id="rId17"/>
    <p:sldId id="267" r:id="rId18"/>
    <p:sldId id="268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B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1C1EC7-48D2-4E91-8E6C-88197C177D34}" v="10" dt="2024-04-08T17:38:20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1" autoAdjust="0"/>
  </p:normalViewPr>
  <p:slideViewPr>
    <p:cSldViewPr snapToGrid="0" snapToObjects="1">
      <p:cViewPr varScale="1">
        <p:scale>
          <a:sx n="121" d="100"/>
          <a:sy n="121" d="100"/>
        </p:scale>
        <p:origin x="108" y="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Hockin" userId="9c75d213-ecc0-4ac3-afb1-1d2d4b458205" providerId="ADAL" clId="{DE8DA65B-024B-4732-896E-A3B9D5BD9A20}"/>
    <pc:docChg chg="undo custSel addSld delSld modSld modMainMaster">
      <pc:chgData name="Angela Hockin" userId="9c75d213-ecc0-4ac3-afb1-1d2d4b458205" providerId="ADAL" clId="{DE8DA65B-024B-4732-896E-A3B9D5BD9A20}" dt="2024-03-11T18:16:24.147" v="959" actId="27636"/>
      <pc:docMkLst>
        <pc:docMk/>
      </pc:docMkLst>
      <pc:sldChg chg="modSp mod">
        <pc:chgData name="Angela Hockin" userId="9c75d213-ecc0-4ac3-afb1-1d2d4b458205" providerId="ADAL" clId="{DE8DA65B-024B-4732-896E-A3B9D5BD9A20}" dt="2024-03-11T18:16:24.005" v="949"/>
        <pc:sldMkLst>
          <pc:docMk/>
          <pc:sldMk cId="810847300" sldId="256"/>
        </pc:sldMkLst>
        <pc:spChg chg="mod">
          <ac:chgData name="Angela Hockin" userId="9c75d213-ecc0-4ac3-afb1-1d2d4b458205" providerId="ADAL" clId="{DE8DA65B-024B-4732-896E-A3B9D5BD9A20}" dt="2024-03-11T18:16:24.005" v="949"/>
          <ac:spMkLst>
            <pc:docMk/>
            <pc:sldMk cId="810847300" sldId="256"/>
            <ac:spMk id="2" creationId="{00000000-0000-0000-0000-000000000000}"/>
          </ac:spMkLst>
        </pc:spChg>
        <pc:spChg chg="mod">
          <ac:chgData name="Angela Hockin" userId="9c75d213-ecc0-4ac3-afb1-1d2d4b458205" providerId="ADAL" clId="{DE8DA65B-024B-4732-896E-A3B9D5BD9A20}" dt="2024-03-11T18:15:54.445" v="947"/>
          <ac:spMkLst>
            <pc:docMk/>
            <pc:sldMk cId="810847300" sldId="256"/>
            <ac:spMk id="3" creationId="{00000000-0000-0000-0000-000000000000}"/>
          </ac:spMkLst>
        </pc:spChg>
      </pc:sldChg>
      <pc:sldChg chg="modSp new mod">
        <pc:chgData name="Angela Hockin" userId="9c75d213-ecc0-4ac3-afb1-1d2d4b458205" providerId="ADAL" clId="{DE8DA65B-024B-4732-896E-A3B9D5BD9A20}" dt="2024-03-11T18:16:24.110" v="951" actId="27636"/>
        <pc:sldMkLst>
          <pc:docMk/>
          <pc:sldMk cId="1755057552" sldId="257"/>
        </pc:sldMkLst>
        <pc:spChg chg="mod">
          <ac:chgData name="Angela Hockin" userId="9c75d213-ecc0-4ac3-afb1-1d2d4b458205" providerId="ADAL" clId="{DE8DA65B-024B-4732-896E-A3B9D5BD9A20}" dt="2024-03-11T18:16:24.110" v="951" actId="27636"/>
          <ac:spMkLst>
            <pc:docMk/>
            <pc:sldMk cId="1755057552" sldId="257"/>
            <ac:spMk id="2" creationId="{17C6BC0C-85B9-08B9-0DE7-CC8921032024}"/>
          </ac:spMkLst>
        </pc:spChg>
        <pc:spChg chg="mod">
          <ac:chgData name="Angela Hockin" userId="9c75d213-ecc0-4ac3-afb1-1d2d4b458205" providerId="ADAL" clId="{DE8DA65B-024B-4732-896E-A3B9D5BD9A20}" dt="2024-03-11T18:16:24.110" v="950" actId="27636"/>
          <ac:spMkLst>
            <pc:docMk/>
            <pc:sldMk cId="1755057552" sldId="257"/>
            <ac:spMk id="3" creationId="{1EB14573-FB55-286F-B88D-4173F55F3E5E}"/>
          </ac:spMkLst>
        </pc:spChg>
      </pc:sldChg>
      <pc:sldChg chg="addSp modSp new mod">
        <pc:chgData name="Angela Hockin" userId="9c75d213-ecc0-4ac3-afb1-1d2d4b458205" providerId="ADAL" clId="{DE8DA65B-024B-4732-896E-A3B9D5BD9A20}" dt="2024-03-11T18:15:54.445" v="947"/>
        <pc:sldMkLst>
          <pc:docMk/>
          <pc:sldMk cId="1735262326" sldId="258"/>
        </pc:sldMkLst>
        <pc:spChg chg="mod">
          <ac:chgData name="Angela Hockin" userId="9c75d213-ecc0-4ac3-afb1-1d2d4b458205" providerId="ADAL" clId="{DE8DA65B-024B-4732-896E-A3B9D5BD9A20}" dt="2024-03-11T18:15:54.445" v="947"/>
          <ac:spMkLst>
            <pc:docMk/>
            <pc:sldMk cId="1735262326" sldId="258"/>
            <ac:spMk id="2" creationId="{6D01FC34-FAA3-8474-E270-A91CBA198EA1}"/>
          </ac:spMkLst>
        </pc:spChg>
        <pc:spChg chg="mod">
          <ac:chgData name="Angela Hockin" userId="9c75d213-ecc0-4ac3-afb1-1d2d4b458205" providerId="ADAL" clId="{DE8DA65B-024B-4732-896E-A3B9D5BD9A20}" dt="2024-03-11T18:15:54.445" v="947"/>
          <ac:spMkLst>
            <pc:docMk/>
            <pc:sldMk cId="1735262326" sldId="258"/>
            <ac:spMk id="3" creationId="{B4B0F63A-8EF3-3197-0CCB-7063B2C41F11}"/>
          </ac:spMkLst>
        </pc:spChg>
        <pc:picChg chg="add mod">
          <ac:chgData name="Angela Hockin" userId="9c75d213-ecc0-4ac3-afb1-1d2d4b458205" providerId="ADAL" clId="{DE8DA65B-024B-4732-896E-A3B9D5BD9A20}" dt="2024-03-11T18:15:54.445" v="947"/>
          <ac:picMkLst>
            <pc:docMk/>
            <pc:sldMk cId="1735262326" sldId="258"/>
            <ac:picMk id="4" creationId="{3532738D-9D8B-C1A5-0E62-B6EC50BAD822}"/>
          </ac:picMkLst>
        </pc:picChg>
        <pc:picChg chg="add mod">
          <ac:chgData name="Angela Hockin" userId="9c75d213-ecc0-4ac3-afb1-1d2d4b458205" providerId="ADAL" clId="{DE8DA65B-024B-4732-896E-A3B9D5BD9A20}" dt="2024-03-11T18:15:54.445" v="947"/>
          <ac:picMkLst>
            <pc:docMk/>
            <pc:sldMk cId="1735262326" sldId="258"/>
            <ac:picMk id="5" creationId="{E186360F-785F-29CD-508E-840B90CE53DE}"/>
          </ac:picMkLst>
        </pc:picChg>
        <pc:picChg chg="add mod">
          <ac:chgData name="Angela Hockin" userId="9c75d213-ecc0-4ac3-afb1-1d2d4b458205" providerId="ADAL" clId="{DE8DA65B-024B-4732-896E-A3B9D5BD9A20}" dt="2024-03-11T18:15:54.445" v="947"/>
          <ac:picMkLst>
            <pc:docMk/>
            <pc:sldMk cId="1735262326" sldId="258"/>
            <ac:picMk id="6" creationId="{1F0410F5-77C3-D6C1-73B7-3FF1A2E3B9A8}"/>
          </ac:picMkLst>
        </pc:picChg>
      </pc:sldChg>
      <pc:sldChg chg="modSp new mod">
        <pc:chgData name="Angela Hockin" userId="9c75d213-ecc0-4ac3-afb1-1d2d4b458205" providerId="ADAL" clId="{DE8DA65B-024B-4732-896E-A3B9D5BD9A20}" dt="2024-03-11T18:16:24.110" v="952" actId="27636"/>
        <pc:sldMkLst>
          <pc:docMk/>
          <pc:sldMk cId="2012347152" sldId="259"/>
        </pc:sldMkLst>
        <pc:spChg chg="mod">
          <ac:chgData name="Angela Hockin" userId="9c75d213-ecc0-4ac3-afb1-1d2d4b458205" providerId="ADAL" clId="{DE8DA65B-024B-4732-896E-A3B9D5BD9A20}" dt="2024-03-11T18:16:24.110" v="952" actId="27636"/>
          <ac:spMkLst>
            <pc:docMk/>
            <pc:sldMk cId="2012347152" sldId="259"/>
            <ac:spMk id="2" creationId="{78AB9E8F-91C5-3A8B-E578-FFBBB14FCE42}"/>
          </ac:spMkLst>
        </pc:spChg>
        <pc:spChg chg="mod">
          <ac:chgData name="Angela Hockin" userId="9c75d213-ecc0-4ac3-afb1-1d2d4b458205" providerId="ADAL" clId="{DE8DA65B-024B-4732-896E-A3B9D5BD9A20}" dt="2024-03-11T18:15:54.445" v="947"/>
          <ac:spMkLst>
            <pc:docMk/>
            <pc:sldMk cId="2012347152" sldId="259"/>
            <ac:spMk id="3" creationId="{366D9792-CF37-53F6-A582-A4776C9C4580}"/>
          </ac:spMkLst>
        </pc:spChg>
      </pc:sldChg>
      <pc:sldChg chg="addSp delSp modSp new mod">
        <pc:chgData name="Angela Hockin" userId="9c75d213-ecc0-4ac3-afb1-1d2d4b458205" providerId="ADAL" clId="{DE8DA65B-024B-4732-896E-A3B9D5BD9A20}" dt="2024-03-11T18:15:54.445" v="947"/>
        <pc:sldMkLst>
          <pc:docMk/>
          <pc:sldMk cId="182010803" sldId="260"/>
        </pc:sldMkLst>
        <pc:spChg chg="mod">
          <ac:chgData name="Angela Hockin" userId="9c75d213-ecc0-4ac3-afb1-1d2d4b458205" providerId="ADAL" clId="{DE8DA65B-024B-4732-896E-A3B9D5BD9A20}" dt="2024-03-11T18:15:54.445" v="947"/>
          <ac:spMkLst>
            <pc:docMk/>
            <pc:sldMk cId="182010803" sldId="260"/>
            <ac:spMk id="2" creationId="{AAE6D193-0EA4-0332-6238-09EB21616971}"/>
          </ac:spMkLst>
        </pc:spChg>
        <pc:spChg chg="del">
          <ac:chgData name="Angela Hockin" userId="9c75d213-ecc0-4ac3-afb1-1d2d4b458205" providerId="ADAL" clId="{DE8DA65B-024B-4732-896E-A3B9D5BD9A20}" dt="2024-02-13T19:46:42.775" v="459" actId="478"/>
          <ac:spMkLst>
            <pc:docMk/>
            <pc:sldMk cId="182010803" sldId="260"/>
            <ac:spMk id="3" creationId="{2450C60D-F7F4-BCDB-09D0-D14F013F71C3}"/>
          </ac:spMkLst>
        </pc:spChg>
        <pc:spChg chg="add mod">
          <ac:chgData name="Angela Hockin" userId="9c75d213-ecc0-4ac3-afb1-1d2d4b458205" providerId="ADAL" clId="{DE8DA65B-024B-4732-896E-A3B9D5BD9A20}" dt="2024-03-11T18:15:54.445" v="947"/>
          <ac:spMkLst>
            <pc:docMk/>
            <pc:sldMk cId="182010803" sldId="260"/>
            <ac:spMk id="4" creationId="{5C022EAA-814B-F746-312E-01153BABEFF8}"/>
          </ac:spMkLst>
        </pc:spChg>
        <pc:picChg chg="add mod">
          <ac:chgData name="Angela Hockin" userId="9c75d213-ecc0-4ac3-afb1-1d2d4b458205" providerId="ADAL" clId="{DE8DA65B-024B-4732-896E-A3B9D5BD9A20}" dt="2024-03-11T18:15:54.445" v="947"/>
          <ac:picMkLst>
            <pc:docMk/>
            <pc:sldMk cId="182010803" sldId="260"/>
            <ac:picMk id="5" creationId="{BB890A70-7347-575F-A39F-6A76B03DAE2F}"/>
          </ac:picMkLst>
        </pc:picChg>
        <pc:picChg chg="add mod">
          <ac:chgData name="Angela Hockin" userId="9c75d213-ecc0-4ac3-afb1-1d2d4b458205" providerId="ADAL" clId="{DE8DA65B-024B-4732-896E-A3B9D5BD9A20}" dt="2024-03-11T18:15:54.445" v="947"/>
          <ac:picMkLst>
            <pc:docMk/>
            <pc:sldMk cId="182010803" sldId="260"/>
            <ac:picMk id="6" creationId="{A3F789D0-4228-C7E6-45A2-2256A3B5E47B}"/>
          </ac:picMkLst>
        </pc:picChg>
      </pc:sldChg>
      <pc:sldChg chg="modSp new mod">
        <pc:chgData name="Angela Hockin" userId="9c75d213-ecc0-4ac3-afb1-1d2d4b458205" providerId="ADAL" clId="{DE8DA65B-024B-4732-896E-A3B9D5BD9A20}" dt="2024-03-11T18:15:54.445" v="947"/>
        <pc:sldMkLst>
          <pc:docMk/>
          <pc:sldMk cId="970084886" sldId="261"/>
        </pc:sldMkLst>
        <pc:spChg chg="mod">
          <ac:chgData name="Angela Hockin" userId="9c75d213-ecc0-4ac3-afb1-1d2d4b458205" providerId="ADAL" clId="{DE8DA65B-024B-4732-896E-A3B9D5BD9A20}" dt="2024-03-11T18:15:54.445" v="947"/>
          <ac:spMkLst>
            <pc:docMk/>
            <pc:sldMk cId="970084886" sldId="261"/>
            <ac:spMk id="2" creationId="{22E2D76C-44BF-E3D7-E1CB-D20A434449C5}"/>
          </ac:spMkLst>
        </pc:spChg>
        <pc:spChg chg="mod">
          <ac:chgData name="Angela Hockin" userId="9c75d213-ecc0-4ac3-afb1-1d2d4b458205" providerId="ADAL" clId="{DE8DA65B-024B-4732-896E-A3B9D5BD9A20}" dt="2024-03-11T18:15:54.445" v="947"/>
          <ac:spMkLst>
            <pc:docMk/>
            <pc:sldMk cId="970084886" sldId="261"/>
            <ac:spMk id="3" creationId="{4463D83B-95F1-54F8-8E87-9EA56706E274}"/>
          </ac:spMkLst>
        </pc:spChg>
      </pc:sldChg>
      <pc:sldChg chg="modSp new mod">
        <pc:chgData name="Angela Hockin" userId="9c75d213-ecc0-4ac3-afb1-1d2d4b458205" providerId="ADAL" clId="{DE8DA65B-024B-4732-896E-A3B9D5BD9A20}" dt="2024-03-11T18:15:54.445" v="947"/>
        <pc:sldMkLst>
          <pc:docMk/>
          <pc:sldMk cId="1400036187" sldId="262"/>
        </pc:sldMkLst>
        <pc:spChg chg="mod">
          <ac:chgData name="Angela Hockin" userId="9c75d213-ecc0-4ac3-afb1-1d2d4b458205" providerId="ADAL" clId="{DE8DA65B-024B-4732-896E-A3B9D5BD9A20}" dt="2024-03-11T18:15:54.445" v="947"/>
          <ac:spMkLst>
            <pc:docMk/>
            <pc:sldMk cId="1400036187" sldId="262"/>
            <ac:spMk id="2" creationId="{C4167651-CC19-70F4-1779-CC26309C890D}"/>
          </ac:spMkLst>
        </pc:spChg>
        <pc:spChg chg="mod">
          <ac:chgData name="Angela Hockin" userId="9c75d213-ecc0-4ac3-afb1-1d2d4b458205" providerId="ADAL" clId="{DE8DA65B-024B-4732-896E-A3B9D5BD9A20}" dt="2024-03-11T18:15:54.445" v="947"/>
          <ac:spMkLst>
            <pc:docMk/>
            <pc:sldMk cId="1400036187" sldId="262"/>
            <ac:spMk id="3" creationId="{AB7F6B3B-D3BA-FB84-8676-9506AE329646}"/>
          </ac:spMkLst>
        </pc:spChg>
      </pc:sldChg>
      <pc:sldChg chg="modSp new mod">
        <pc:chgData name="Angela Hockin" userId="9c75d213-ecc0-4ac3-afb1-1d2d4b458205" providerId="ADAL" clId="{DE8DA65B-024B-4732-896E-A3B9D5BD9A20}" dt="2024-03-11T18:15:54.445" v="947"/>
        <pc:sldMkLst>
          <pc:docMk/>
          <pc:sldMk cId="4181703163" sldId="263"/>
        </pc:sldMkLst>
        <pc:spChg chg="mod">
          <ac:chgData name="Angela Hockin" userId="9c75d213-ecc0-4ac3-afb1-1d2d4b458205" providerId="ADAL" clId="{DE8DA65B-024B-4732-896E-A3B9D5BD9A20}" dt="2024-03-11T18:15:54.445" v="947"/>
          <ac:spMkLst>
            <pc:docMk/>
            <pc:sldMk cId="4181703163" sldId="263"/>
            <ac:spMk id="2" creationId="{47908182-47DC-44A6-92AC-BA3520D5A89F}"/>
          </ac:spMkLst>
        </pc:spChg>
        <pc:spChg chg="mod">
          <ac:chgData name="Angela Hockin" userId="9c75d213-ecc0-4ac3-afb1-1d2d4b458205" providerId="ADAL" clId="{DE8DA65B-024B-4732-896E-A3B9D5BD9A20}" dt="2024-03-11T18:15:54.445" v="947"/>
          <ac:spMkLst>
            <pc:docMk/>
            <pc:sldMk cId="4181703163" sldId="263"/>
            <ac:spMk id="3" creationId="{7EA75096-0DF7-6BBC-FE75-E51F6E1F2BCA}"/>
          </ac:spMkLst>
        </pc:spChg>
      </pc:sldChg>
      <pc:sldChg chg="modSp new mod">
        <pc:chgData name="Angela Hockin" userId="9c75d213-ecc0-4ac3-afb1-1d2d4b458205" providerId="ADAL" clId="{DE8DA65B-024B-4732-896E-A3B9D5BD9A20}" dt="2024-03-11T18:16:24.133" v="954" actId="27636"/>
        <pc:sldMkLst>
          <pc:docMk/>
          <pc:sldMk cId="2418187960" sldId="264"/>
        </pc:sldMkLst>
        <pc:spChg chg="mod">
          <ac:chgData name="Angela Hockin" userId="9c75d213-ecc0-4ac3-afb1-1d2d4b458205" providerId="ADAL" clId="{DE8DA65B-024B-4732-896E-A3B9D5BD9A20}" dt="2024-03-11T18:16:24.126" v="953" actId="27636"/>
          <ac:spMkLst>
            <pc:docMk/>
            <pc:sldMk cId="2418187960" sldId="264"/>
            <ac:spMk id="2" creationId="{AE82ECB5-127D-AB20-CE0A-25B7283D6A45}"/>
          </ac:spMkLst>
        </pc:spChg>
        <pc:spChg chg="mod">
          <ac:chgData name="Angela Hockin" userId="9c75d213-ecc0-4ac3-afb1-1d2d4b458205" providerId="ADAL" clId="{DE8DA65B-024B-4732-896E-A3B9D5BD9A20}" dt="2024-03-11T18:16:24.133" v="954" actId="27636"/>
          <ac:spMkLst>
            <pc:docMk/>
            <pc:sldMk cId="2418187960" sldId="264"/>
            <ac:spMk id="3" creationId="{B3E2C4BA-6E46-BE34-8AF1-553CE89A27C4}"/>
          </ac:spMkLst>
        </pc:spChg>
      </pc:sldChg>
      <pc:sldChg chg="modSp new mod">
        <pc:chgData name="Angela Hockin" userId="9c75d213-ecc0-4ac3-afb1-1d2d4b458205" providerId="ADAL" clId="{DE8DA65B-024B-4732-896E-A3B9D5BD9A20}" dt="2024-03-11T18:16:24.139" v="955" actId="27636"/>
        <pc:sldMkLst>
          <pc:docMk/>
          <pc:sldMk cId="1766728405" sldId="265"/>
        </pc:sldMkLst>
        <pc:spChg chg="mod">
          <ac:chgData name="Angela Hockin" userId="9c75d213-ecc0-4ac3-afb1-1d2d4b458205" providerId="ADAL" clId="{DE8DA65B-024B-4732-896E-A3B9D5BD9A20}" dt="2024-03-11T18:15:54.445" v="947"/>
          <ac:spMkLst>
            <pc:docMk/>
            <pc:sldMk cId="1766728405" sldId="265"/>
            <ac:spMk id="2" creationId="{E9D8DFFD-A464-B2B2-8332-C6FA1B0A63F0}"/>
          </ac:spMkLst>
        </pc:spChg>
        <pc:spChg chg="mod">
          <ac:chgData name="Angela Hockin" userId="9c75d213-ecc0-4ac3-afb1-1d2d4b458205" providerId="ADAL" clId="{DE8DA65B-024B-4732-896E-A3B9D5BD9A20}" dt="2024-03-11T18:16:24.139" v="955" actId="27636"/>
          <ac:spMkLst>
            <pc:docMk/>
            <pc:sldMk cId="1766728405" sldId="265"/>
            <ac:spMk id="3" creationId="{A50A000E-D3BB-C4CA-89B9-C4F12DE36E26}"/>
          </ac:spMkLst>
        </pc:spChg>
      </pc:sldChg>
      <pc:sldChg chg="modSp new mod">
        <pc:chgData name="Angela Hockin" userId="9c75d213-ecc0-4ac3-afb1-1d2d4b458205" providerId="ADAL" clId="{DE8DA65B-024B-4732-896E-A3B9D5BD9A20}" dt="2024-03-11T18:16:24.144" v="957" actId="27636"/>
        <pc:sldMkLst>
          <pc:docMk/>
          <pc:sldMk cId="981030483" sldId="266"/>
        </pc:sldMkLst>
        <pc:spChg chg="mod">
          <ac:chgData name="Angela Hockin" userId="9c75d213-ecc0-4ac3-afb1-1d2d4b458205" providerId="ADAL" clId="{DE8DA65B-024B-4732-896E-A3B9D5BD9A20}" dt="2024-03-11T18:16:24.144" v="957" actId="27636"/>
          <ac:spMkLst>
            <pc:docMk/>
            <pc:sldMk cId="981030483" sldId="266"/>
            <ac:spMk id="2" creationId="{3DD2A151-33CB-AE33-5869-64F965314814}"/>
          </ac:spMkLst>
        </pc:spChg>
        <pc:spChg chg="mod">
          <ac:chgData name="Angela Hockin" userId="9c75d213-ecc0-4ac3-afb1-1d2d4b458205" providerId="ADAL" clId="{DE8DA65B-024B-4732-896E-A3B9D5BD9A20}" dt="2024-03-11T18:16:24.144" v="956" actId="27636"/>
          <ac:spMkLst>
            <pc:docMk/>
            <pc:sldMk cId="981030483" sldId="266"/>
            <ac:spMk id="3" creationId="{82F58BCF-017B-4DD7-1C23-96797D2E7E78}"/>
          </ac:spMkLst>
        </pc:spChg>
      </pc:sldChg>
      <pc:sldChg chg="modSp new mod">
        <pc:chgData name="Angela Hockin" userId="9c75d213-ecc0-4ac3-afb1-1d2d4b458205" providerId="ADAL" clId="{DE8DA65B-024B-4732-896E-A3B9D5BD9A20}" dt="2024-03-11T18:16:24.147" v="958" actId="27636"/>
        <pc:sldMkLst>
          <pc:docMk/>
          <pc:sldMk cId="3024074317" sldId="267"/>
        </pc:sldMkLst>
        <pc:spChg chg="mod">
          <ac:chgData name="Angela Hockin" userId="9c75d213-ecc0-4ac3-afb1-1d2d4b458205" providerId="ADAL" clId="{DE8DA65B-024B-4732-896E-A3B9D5BD9A20}" dt="2024-03-11T18:15:54.445" v="947"/>
          <ac:spMkLst>
            <pc:docMk/>
            <pc:sldMk cId="3024074317" sldId="267"/>
            <ac:spMk id="2" creationId="{B048911A-7DF1-76C9-6503-E91E9C8B8A4B}"/>
          </ac:spMkLst>
        </pc:spChg>
        <pc:spChg chg="mod">
          <ac:chgData name="Angela Hockin" userId="9c75d213-ecc0-4ac3-afb1-1d2d4b458205" providerId="ADAL" clId="{DE8DA65B-024B-4732-896E-A3B9D5BD9A20}" dt="2024-03-11T18:16:24.147" v="958" actId="27636"/>
          <ac:spMkLst>
            <pc:docMk/>
            <pc:sldMk cId="3024074317" sldId="267"/>
            <ac:spMk id="3" creationId="{302B1F86-CB0B-996C-AFEE-2A6B9E2C426E}"/>
          </ac:spMkLst>
        </pc:spChg>
      </pc:sldChg>
      <pc:sldChg chg="modSp new mod">
        <pc:chgData name="Angela Hockin" userId="9c75d213-ecc0-4ac3-afb1-1d2d4b458205" providerId="ADAL" clId="{DE8DA65B-024B-4732-896E-A3B9D5BD9A20}" dt="2024-03-11T18:16:24.147" v="959" actId="27636"/>
        <pc:sldMkLst>
          <pc:docMk/>
          <pc:sldMk cId="2431174825" sldId="268"/>
        </pc:sldMkLst>
        <pc:spChg chg="mod">
          <ac:chgData name="Angela Hockin" userId="9c75d213-ecc0-4ac3-afb1-1d2d4b458205" providerId="ADAL" clId="{DE8DA65B-024B-4732-896E-A3B9D5BD9A20}" dt="2024-03-11T18:16:24.147" v="959" actId="27636"/>
          <ac:spMkLst>
            <pc:docMk/>
            <pc:sldMk cId="2431174825" sldId="268"/>
            <ac:spMk id="2" creationId="{38AE6204-3B53-110D-CD45-E9B6B3902378}"/>
          </ac:spMkLst>
        </pc:spChg>
        <pc:spChg chg="mod">
          <ac:chgData name="Angela Hockin" userId="9c75d213-ecc0-4ac3-afb1-1d2d4b458205" providerId="ADAL" clId="{DE8DA65B-024B-4732-896E-A3B9D5BD9A20}" dt="2024-03-11T18:16:24.005" v="949"/>
          <ac:spMkLst>
            <pc:docMk/>
            <pc:sldMk cId="2431174825" sldId="268"/>
            <ac:spMk id="3" creationId="{40ADA82A-35CF-4118-3FBF-74C5DB77AA9B}"/>
          </ac:spMkLst>
        </pc:spChg>
      </pc:sldChg>
      <pc:sldChg chg="addSp modSp new mod">
        <pc:chgData name="Angela Hockin" userId="9c75d213-ecc0-4ac3-afb1-1d2d4b458205" providerId="ADAL" clId="{DE8DA65B-024B-4732-896E-A3B9D5BD9A20}" dt="2024-03-11T18:15:54.445" v="947"/>
        <pc:sldMkLst>
          <pc:docMk/>
          <pc:sldMk cId="821957303" sldId="269"/>
        </pc:sldMkLst>
        <pc:spChg chg="add mod">
          <ac:chgData name="Angela Hockin" userId="9c75d213-ecc0-4ac3-afb1-1d2d4b458205" providerId="ADAL" clId="{DE8DA65B-024B-4732-896E-A3B9D5BD9A20}" dt="2024-03-11T18:15:54.445" v="947"/>
          <ac:spMkLst>
            <pc:docMk/>
            <pc:sldMk cId="821957303" sldId="269"/>
            <ac:spMk id="3" creationId="{5D6131E2-CAE7-048D-4FF5-665A050CC32F}"/>
          </ac:spMkLst>
        </pc:spChg>
      </pc:sldChg>
      <pc:sldChg chg="addSp delSp modSp new del mod chgLayout">
        <pc:chgData name="Angela Hockin" userId="9c75d213-ecc0-4ac3-afb1-1d2d4b458205" providerId="ADAL" clId="{DE8DA65B-024B-4732-896E-A3B9D5BD9A20}" dt="2024-02-13T20:10:37.212" v="818" actId="2696"/>
        <pc:sldMkLst>
          <pc:docMk/>
          <pc:sldMk cId="3597070533" sldId="269"/>
        </pc:sldMkLst>
        <pc:spChg chg="mod ord">
          <ac:chgData name="Angela Hockin" userId="9c75d213-ecc0-4ac3-afb1-1d2d4b458205" providerId="ADAL" clId="{DE8DA65B-024B-4732-896E-A3B9D5BD9A20}" dt="2024-02-13T20:10:33.930" v="817" actId="6264"/>
          <ac:spMkLst>
            <pc:docMk/>
            <pc:sldMk cId="3597070533" sldId="269"/>
            <ac:spMk id="2" creationId="{47749BF3-80FF-3C8B-EF0A-DB92CC4D88A5}"/>
          </ac:spMkLst>
        </pc:spChg>
        <pc:spChg chg="del">
          <ac:chgData name="Angela Hockin" userId="9c75d213-ecc0-4ac3-afb1-1d2d4b458205" providerId="ADAL" clId="{DE8DA65B-024B-4732-896E-A3B9D5BD9A20}" dt="2024-02-13T20:10:33.930" v="817" actId="6264"/>
          <ac:spMkLst>
            <pc:docMk/>
            <pc:sldMk cId="3597070533" sldId="269"/>
            <ac:spMk id="3" creationId="{780DA675-EDE6-117A-418D-2E5CDDC6CFBD}"/>
          </ac:spMkLst>
        </pc:spChg>
        <pc:spChg chg="add del mod">
          <ac:chgData name="Angela Hockin" userId="9c75d213-ecc0-4ac3-afb1-1d2d4b458205" providerId="ADAL" clId="{DE8DA65B-024B-4732-896E-A3B9D5BD9A20}" dt="2024-02-13T20:10:33.930" v="817" actId="6264"/>
          <ac:spMkLst>
            <pc:docMk/>
            <pc:sldMk cId="3597070533" sldId="269"/>
            <ac:spMk id="4" creationId="{38C43F76-DA70-E061-3963-9B84D25D0A64}"/>
          </ac:spMkLst>
        </pc:spChg>
        <pc:spChg chg="add mod ord">
          <ac:chgData name="Angela Hockin" userId="9c75d213-ecc0-4ac3-afb1-1d2d4b458205" providerId="ADAL" clId="{DE8DA65B-024B-4732-896E-A3B9D5BD9A20}" dt="2024-02-13T20:10:33.930" v="817" actId="6264"/>
          <ac:spMkLst>
            <pc:docMk/>
            <pc:sldMk cId="3597070533" sldId="269"/>
            <ac:spMk id="5" creationId="{46021DC0-BF01-6832-3EDF-BF9C7C56E4B0}"/>
          </ac:spMkLst>
        </pc:spChg>
      </pc:sldChg>
      <pc:sldMasterChg chg="modSp modSldLayout">
        <pc:chgData name="Angela Hockin" userId="9c75d213-ecc0-4ac3-afb1-1d2d4b458205" providerId="ADAL" clId="{DE8DA65B-024B-4732-896E-A3B9D5BD9A20}" dt="2024-03-11T18:15:54.445" v="947"/>
        <pc:sldMasterMkLst>
          <pc:docMk/>
          <pc:sldMasterMk cId="3268671630" sldId="2147483648"/>
        </pc:sldMasterMkLst>
        <pc:spChg chg="mod">
          <ac:chgData name="Angela Hockin" userId="9c75d213-ecc0-4ac3-afb1-1d2d4b458205" providerId="ADAL" clId="{DE8DA65B-024B-4732-896E-A3B9D5BD9A20}" dt="2024-03-11T18:15:54.445" v="947"/>
          <ac:spMkLst>
            <pc:docMk/>
            <pc:sldMasterMk cId="3268671630" sldId="2147483648"/>
            <ac:spMk id="2" creationId="{00000000-0000-0000-0000-000000000000}"/>
          </ac:spMkLst>
        </pc:spChg>
        <pc:spChg chg="mod">
          <ac:chgData name="Angela Hockin" userId="9c75d213-ecc0-4ac3-afb1-1d2d4b458205" providerId="ADAL" clId="{DE8DA65B-024B-4732-896E-A3B9D5BD9A20}" dt="2024-03-11T18:15:54.445" v="947"/>
          <ac:spMkLst>
            <pc:docMk/>
            <pc:sldMasterMk cId="3268671630" sldId="2147483648"/>
            <ac:spMk id="3" creationId="{00000000-0000-0000-0000-000000000000}"/>
          </ac:spMkLst>
        </pc:spChg>
        <pc:spChg chg="mod">
          <ac:chgData name="Angela Hockin" userId="9c75d213-ecc0-4ac3-afb1-1d2d4b458205" providerId="ADAL" clId="{DE8DA65B-024B-4732-896E-A3B9D5BD9A20}" dt="2024-03-11T18:15:54.445" v="947"/>
          <ac:spMkLst>
            <pc:docMk/>
            <pc:sldMasterMk cId="3268671630" sldId="2147483648"/>
            <ac:spMk id="4" creationId="{00000000-0000-0000-0000-000000000000}"/>
          </ac:spMkLst>
        </pc:spChg>
        <pc:spChg chg="mod">
          <ac:chgData name="Angela Hockin" userId="9c75d213-ecc0-4ac3-afb1-1d2d4b458205" providerId="ADAL" clId="{DE8DA65B-024B-4732-896E-A3B9D5BD9A20}" dt="2024-03-11T18:15:54.445" v="947"/>
          <ac:spMkLst>
            <pc:docMk/>
            <pc:sldMasterMk cId="3268671630" sldId="2147483648"/>
            <ac:spMk id="5" creationId="{00000000-0000-0000-0000-000000000000}"/>
          </ac:spMkLst>
        </pc:spChg>
        <pc:spChg chg="mod">
          <ac:chgData name="Angela Hockin" userId="9c75d213-ecc0-4ac3-afb1-1d2d4b458205" providerId="ADAL" clId="{DE8DA65B-024B-4732-896E-A3B9D5BD9A20}" dt="2024-03-11T18:15:54.445" v="947"/>
          <ac:spMkLst>
            <pc:docMk/>
            <pc:sldMasterMk cId="3268671630" sldId="2147483648"/>
            <ac:spMk id="6" creationId="{00000000-0000-0000-0000-000000000000}"/>
          </ac:spMkLst>
        </pc:spChg>
        <pc:sldLayoutChg chg="modSp">
          <pc:chgData name="Angela Hockin" userId="9c75d213-ecc0-4ac3-afb1-1d2d4b458205" providerId="ADAL" clId="{DE8DA65B-024B-4732-896E-A3B9D5BD9A20}" dt="2024-03-11T18:15:54.445" v="947"/>
          <pc:sldLayoutMkLst>
            <pc:docMk/>
            <pc:sldMasterMk cId="3268671630" sldId="2147483648"/>
            <pc:sldLayoutMk cId="1355372445" sldId="2147483649"/>
          </pc:sldLayoutMkLst>
          <pc:spChg chg="mod">
            <ac:chgData name="Angela Hockin" userId="9c75d213-ecc0-4ac3-afb1-1d2d4b458205" providerId="ADAL" clId="{DE8DA65B-024B-4732-896E-A3B9D5BD9A20}" dt="2024-03-11T18:15:54.445" v="947"/>
            <ac:spMkLst>
              <pc:docMk/>
              <pc:sldMasterMk cId="3268671630" sldId="2147483648"/>
              <pc:sldLayoutMk cId="1355372445" sldId="2147483649"/>
              <ac:spMk id="2" creationId="{00000000-0000-0000-0000-000000000000}"/>
            </ac:spMkLst>
          </pc:spChg>
          <pc:spChg chg="mod">
            <ac:chgData name="Angela Hockin" userId="9c75d213-ecc0-4ac3-afb1-1d2d4b458205" providerId="ADAL" clId="{DE8DA65B-024B-4732-896E-A3B9D5BD9A20}" dt="2024-03-11T18:15:54.445" v="947"/>
            <ac:spMkLst>
              <pc:docMk/>
              <pc:sldMasterMk cId="3268671630" sldId="2147483648"/>
              <pc:sldLayoutMk cId="1355372445" sldId="2147483649"/>
              <ac:spMk id="3" creationId="{00000000-0000-0000-0000-000000000000}"/>
            </ac:spMkLst>
          </pc:spChg>
        </pc:sldLayoutChg>
        <pc:sldLayoutChg chg="modSp">
          <pc:chgData name="Angela Hockin" userId="9c75d213-ecc0-4ac3-afb1-1d2d4b458205" providerId="ADAL" clId="{DE8DA65B-024B-4732-896E-A3B9D5BD9A20}" dt="2024-03-11T18:15:54.445" v="947"/>
          <pc:sldLayoutMkLst>
            <pc:docMk/>
            <pc:sldMasterMk cId="3268671630" sldId="2147483648"/>
            <pc:sldLayoutMk cId="1086845243" sldId="2147483650"/>
          </pc:sldLayoutMkLst>
          <pc:spChg chg="mod">
            <ac:chgData name="Angela Hockin" userId="9c75d213-ecc0-4ac3-afb1-1d2d4b458205" providerId="ADAL" clId="{DE8DA65B-024B-4732-896E-A3B9D5BD9A20}" dt="2024-03-11T18:15:54.445" v="947"/>
            <ac:spMkLst>
              <pc:docMk/>
              <pc:sldMasterMk cId="3268671630" sldId="2147483648"/>
              <pc:sldLayoutMk cId="1086845243" sldId="2147483650"/>
              <ac:spMk id="2" creationId="{00000000-0000-0000-0000-000000000000}"/>
            </ac:spMkLst>
          </pc:spChg>
          <pc:spChg chg="mod">
            <ac:chgData name="Angela Hockin" userId="9c75d213-ecc0-4ac3-afb1-1d2d4b458205" providerId="ADAL" clId="{DE8DA65B-024B-4732-896E-A3B9D5BD9A20}" dt="2024-03-11T18:15:54.445" v="947"/>
            <ac:spMkLst>
              <pc:docMk/>
              <pc:sldMasterMk cId="3268671630" sldId="2147483648"/>
              <pc:sldLayoutMk cId="1086845243" sldId="2147483650"/>
              <ac:spMk id="3" creationId="{00000000-0000-0000-0000-000000000000}"/>
            </ac:spMkLst>
          </pc:spChg>
        </pc:sldLayoutChg>
        <pc:sldLayoutChg chg="modSp">
          <pc:chgData name="Angela Hockin" userId="9c75d213-ecc0-4ac3-afb1-1d2d4b458205" providerId="ADAL" clId="{DE8DA65B-024B-4732-896E-A3B9D5BD9A20}" dt="2024-03-11T18:15:54.445" v="947"/>
          <pc:sldLayoutMkLst>
            <pc:docMk/>
            <pc:sldMasterMk cId="3268671630" sldId="2147483648"/>
            <pc:sldLayoutMk cId="3376877762" sldId="2147483651"/>
          </pc:sldLayoutMkLst>
          <pc:spChg chg="mod">
            <ac:chgData name="Angela Hockin" userId="9c75d213-ecc0-4ac3-afb1-1d2d4b458205" providerId="ADAL" clId="{DE8DA65B-024B-4732-896E-A3B9D5BD9A20}" dt="2024-03-11T18:15:54.445" v="947"/>
            <ac:spMkLst>
              <pc:docMk/>
              <pc:sldMasterMk cId="3268671630" sldId="2147483648"/>
              <pc:sldLayoutMk cId="3376877762" sldId="2147483651"/>
              <ac:spMk id="2" creationId="{00000000-0000-0000-0000-000000000000}"/>
            </ac:spMkLst>
          </pc:spChg>
          <pc:spChg chg="mod">
            <ac:chgData name="Angela Hockin" userId="9c75d213-ecc0-4ac3-afb1-1d2d4b458205" providerId="ADAL" clId="{DE8DA65B-024B-4732-896E-A3B9D5BD9A20}" dt="2024-03-11T18:15:54.445" v="947"/>
            <ac:spMkLst>
              <pc:docMk/>
              <pc:sldMasterMk cId="3268671630" sldId="2147483648"/>
              <pc:sldLayoutMk cId="3376877762" sldId="2147483651"/>
              <ac:spMk id="3" creationId="{00000000-0000-0000-0000-000000000000}"/>
            </ac:spMkLst>
          </pc:spChg>
        </pc:sldLayoutChg>
        <pc:sldLayoutChg chg="modSp">
          <pc:chgData name="Angela Hockin" userId="9c75d213-ecc0-4ac3-afb1-1d2d4b458205" providerId="ADAL" clId="{DE8DA65B-024B-4732-896E-A3B9D5BD9A20}" dt="2024-03-11T18:15:54.445" v="947"/>
          <pc:sldLayoutMkLst>
            <pc:docMk/>
            <pc:sldMasterMk cId="3268671630" sldId="2147483648"/>
            <pc:sldLayoutMk cId="3044035734" sldId="2147483652"/>
          </pc:sldLayoutMkLst>
          <pc:spChg chg="mod">
            <ac:chgData name="Angela Hockin" userId="9c75d213-ecc0-4ac3-afb1-1d2d4b458205" providerId="ADAL" clId="{DE8DA65B-024B-4732-896E-A3B9D5BD9A20}" dt="2024-03-11T18:15:54.445" v="947"/>
            <ac:spMkLst>
              <pc:docMk/>
              <pc:sldMasterMk cId="3268671630" sldId="2147483648"/>
              <pc:sldLayoutMk cId="3044035734" sldId="2147483652"/>
              <ac:spMk id="2" creationId="{00000000-0000-0000-0000-000000000000}"/>
            </ac:spMkLst>
          </pc:spChg>
          <pc:spChg chg="mod">
            <ac:chgData name="Angela Hockin" userId="9c75d213-ecc0-4ac3-afb1-1d2d4b458205" providerId="ADAL" clId="{DE8DA65B-024B-4732-896E-A3B9D5BD9A20}" dt="2024-03-11T18:15:54.445" v="947"/>
            <ac:spMkLst>
              <pc:docMk/>
              <pc:sldMasterMk cId="3268671630" sldId="2147483648"/>
              <pc:sldLayoutMk cId="3044035734" sldId="2147483652"/>
              <ac:spMk id="3" creationId="{00000000-0000-0000-0000-000000000000}"/>
            </ac:spMkLst>
          </pc:spChg>
          <pc:spChg chg="mod">
            <ac:chgData name="Angela Hockin" userId="9c75d213-ecc0-4ac3-afb1-1d2d4b458205" providerId="ADAL" clId="{DE8DA65B-024B-4732-896E-A3B9D5BD9A20}" dt="2024-03-11T18:15:54.445" v="947"/>
            <ac:spMkLst>
              <pc:docMk/>
              <pc:sldMasterMk cId="3268671630" sldId="2147483648"/>
              <pc:sldLayoutMk cId="3044035734" sldId="2147483652"/>
              <ac:spMk id="4" creationId="{00000000-0000-0000-0000-000000000000}"/>
            </ac:spMkLst>
          </pc:spChg>
        </pc:sldLayoutChg>
        <pc:sldLayoutChg chg="modSp">
          <pc:chgData name="Angela Hockin" userId="9c75d213-ecc0-4ac3-afb1-1d2d4b458205" providerId="ADAL" clId="{DE8DA65B-024B-4732-896E-A3B9D5BD9A20}" dt="2024-03-11T18:15:54.445" v="947"/>
          <pc:sldLayoutMkLst>
            <pc:docMk/>
            <pc:sldMasterMk cId="1580309733" sldId="2147483658"/>
            <pc:sldLayoutMk cId="12114841" sldId="2147483653"/>
          </pc:sldLayoutMkLst>
          <pc:spChg chg="mod">
            <ac:chgData name="Angela Hockin" userId="9c75d213-ecc0-4ac3-afb1-1d2d4b458205" providerId="ADAL" clId="{DE8DA65B-024B-4732-896E-A3B9D5BD9A20}" dt="2024-03-11T18:15:54.445" v="947"/>
            <ac:spMkLst>
              <pc:docMk/>
              <pc:sldMasterMk cId="1580309733" sldId="2147483658"/>
              <pc:sldLayoutMk cId="12114841" sldId="2147483653"/>
              <ac:spMk id="3" creationId="{00000000-0000-0000-0000-000000000000}"/>
            </ac:spMkLst>
          </pc:spChg>
          <pc:spChg chg="mod">
            <ac:chgData name="Angela Hockin" userId="9c75d213-ecc0-4ac3-afb1-1d2d4b458205" providerId="ADAL" clId="{DE8DA65B-024B-4732-896E-A3B9D5BD9A20}" dt="2024-03-11T18:15:54.445" v="947"/>
            <ac:spMkLst>
              <pc:docMk/>
              <pc:sldMasterMk cId="1580309733" sldId="2147483658"/>
              <pc:sldLayoutMk cId="12114841" sldId="2147483653"/>
              <ac:spMk id="4" creationId="{00000000-0000-0000-0000-000000000000}"/>
            </ac:spMkLst>
          </pc:spChg>
          <pc:spChg chg="mod">
            <ac:chgData name="Angela Hockin" userId="9c75d213-ecc0-4ac3-afb1-1d2d4b458205" providerId="ADAL" clId="{DE8DA65B-024B-4732-896E-A3B9D5BD9A20}" dt="2024-03-11T18:15:54.445" v="947"/>
            <ac:spMkLst>
              <pc:docMk/>
              <pc:sldMasterMk cId="1580309733" sldId="2147483658"/>
              <pc:sldLayoutMk cId="12114841" sldId="2147483653"/>
              <ac:spMk id="5" creationId="{00000000-0000-0000-0000-000000000000}"/>
            </ac:spMkLst>
          </pc:spChg>
          <pc:spChg chg="mod">
            <ac:chgData name="Angela Hockin" userId="9c75d213-ecc0-4ac3-afb1-1d2d4b458205" providerId="ADAL" clId="{DE8DA65B-024B-4732-896E-A3B9D5BD9A20}" dt="2024-03-11T18:15:54.445" v="947"/>
            <ac:spMkLst>
              <pc:docMk/>
              <pc:sldMasterMk cId="1580309733" sldId="2147483658"/>
              <pc:sldLayoutMk cId="12114841" sldId="2147483653"/>
              <ac:spMk id="6" creationId="{00000000-0000-0000-0000-000000000000}"/>
            </ac:spMkLst>
          </pc:spChg>
        </pc:sldLayoutChg>
        <pc:sldLayoutChg chg="modSp">
          <pc:chgData name="Angela Hockin" userId="9c75d213-ecc0-4ac3-afb1-1d2d4b458205" providerId="ADAL" clId="{DE8DA65B-024B-4732-896E-A3B9D5BD9A20}" dt="2024-03-11T18:15:54.445" v="947"/>
          <pc:sldLayoutMkLst>
            <pc:docMk/>
            <pc:sldMasterMk cId="3268671630" sldId="2147483648"/>
            <pc:sldLayoutMk cId="1812867233" sldId="2147483656"/>
          </pc:sldLayoutMkLst>
          <pc:spChg chg="mod">
            <ac:chgData name="Angela Hockin" userId="9c75d213-ecc0-4ac3-afb1-1d2d4b458205" providerId="ADAL" clId="{DE8DA65B-024B-4732-896E-A3B9D5BD9A20}" dt="2024-03-11T18:15:54.445" v="947"/>
            <ac:spMkLst>
              <pc:docMk/>
              <pc:sldMasterMk cId="3268671630" sldId="2147483648"/>
              <pc:sldLayoutMk cId="1812867233" sldId="2147483656"/>
              <ac:spMk id="2" creationId="{00000000-0000-0000-0000-000000000000}"/>
            </ac:spMkLst>
          </pc:spChg>
          <pc:spChg chg="mod">
            <ac:chgData name="Angela Hockin" userId="9c75d213-ecc0-4ac3-afb1-1d2d4b458205" providerId="ADAL" clId="{DE8DA65B-024B-4732-896E-A3B9D5BD9A20}" dt="2024-03-11T18:15:54.445" v="947"/>
            <ac:spMkLst>
              <pc:docMk/>
              <pc:sldMasterMk cId="3268671630" sldId="2147483648"/>
              <pc:sldLayoutMk cId="1812867233" sldId="2147483656"/>
              <ac:spMk id="3" creationId="{00000000-0000-0000-0000-000000000000}"/>
            </ac:spMkLst>
          </pc:spChg>
          <pc:spChg chg="mod">
            <ac:chgData name="Angela Hockin" userId="9c75d213-ecc0-4ac3-afb1-1d2d4b458205" providerId="ADAL" clId="{DE8DA65B-024B-4732-896E-A3B9D5BD9A20}" dt="2024-03-11T18:15:54.445" v="947"/>
            <ac:spMkLst>
              <pc:docMk/>
              <pc:sldMasterMk cId="3268671630" sldId="2147483648"/>
              <pc:sldLayoutMk cId="1812867233" sldId="2147483656"/>
              <ac:spMk id="4" creationId="{00000000-0000-0000-0000-000000000000}"/>
            </ac:spMkLst>
          </pc:spChg>
        </pc:sldLayoutChg>
        <pc:sldLayoutChg chg="modSp">
          <pc:chgData name="Angela Hockin" userId="9c75d213-ecc0-4ac3-afb1-1d2d4b458205" providerId="ADAL" clId="{DE8DA65B-024B-4732-896E-A3B9D5BD9A20}" dt="2024-03-11T18:15:54.445" v="947"/>
          <pc:sldLayoutMkLst>
            <pc:docMk/>
            <pc:sldMasterMk cId="3268671630" sldId="2147483648"/>
            <pc:sldLayoutMk cId="969823595" sldId="2147483657"/>
          </pc:sldLayoutMkLst>
          <pc:spChg chg="mod">
            <ac:chgData name="Angela Hockin" userId="9c75d213-ecc0-4ac3-afb1-1d2d4b458205" providerId="ADAL" clId="{DE8DA65B-024B-4732-896E-A3B9D5BD9A20}" dt="2024-03-11T18:15:54.445" v="947"/>
            <ac:spMkLst>
              <pc:docMk/>
              <pc:sldMasterMk cId="3268671630" sldId="2147483648"/>
              <pc:sldLayoutMk cId="969823595" sldId="2147483657"/>
              <ac:spMk id="2" creationId="{00000000-0000-0000-0000-000000000000}"/>
            </ac:spMkLst>
          </pc:spChg>
          <pc:spChg chg="mod">
            <ac:chgData name="Angela Hockin" userId="9c75d213-ecc0-4ac3-afb1-1d2d4b458205" providerId="ADAL" clId="{DE8DA65B-024B-4732-896E-A3B9D5BD9A20}" dt="2024-03-11T18:15:54.445" v="947"/>
            <ac:spMkLst>
              <pc:docMk/>
              <pc:sldMasterMk cId="3268671630" sldId="2147483648"/>
              <pc:sldLayoutMk cId="969823595" sldId="2147483657"/>
              <ac:spMk id="3" creationId="{00000000-0000-0000-0000-000000000000}"/>
            </ac:spMkLst>
          </pc:spChg>
          <pc:spChg chg="mod">
            <ac:chgData name="Angela Hockin" userId="9c75d213-ecc0-4ac3-afb1-1d2d4b458205" providerId="ADAL" clId="{DE8DA65B-024B-4732-896E-A3B9D5BD9A20}" dt="2024-03-11T18:15:54.445" v="947"/>
            <ac:spMkLst>
              <pc:docMk/>
              <pc:sldMasterMk cId="3268671630" sldId="2147483648"/>
              <pc:sldLayoutMk cId="969823595" sldId="2147483657"/>
              <ac:spMk id="4" creationId="{00000000-0000-0000-0000-000000000000}"/>
            </ac:spMkLst>
          </pc:spChg>
        </pc:sldLayoutChg>
      </pc:sldMasterChg>
    </pc:docChg>
  </pc:docChgLst>
  <pc:docChgLst>
    <pc:chgData name="Melissa Crawford" userId="85554b7d-4922-4d02-afc2-d8fb602f2c42" providerId="ADAL" clId="{E61C1EC7-48D2-4E91-8E6C-88197C177D34}"/>
    <pc:docChg chg="undo custSel addSld delSld modSld sldOrd">
      <pc:chgData name="Melissa Crawford" userId="85554b7d-4922-4d02-afc2-d8fb602f2c42" providerId="ADAL" clId="{E61C1EC7-48D2-4E91-8E6C-88197C177D34}" dt="2024-04-10T17:48:10.417" v="2162" actId="6549"/>
      <pc:docMkLst>
        <pc:docMk/>
      </pc:docMkLst>
      <pc:sldChg chg="modSp mod">
        <pc:chgData name="Melissa Crawford" userId="85554b7d-4922-4d02-afc2-d8fb602f2c42" providerId="ADAL" clId="{E61C1EC7-48D2-4E91-8E6C-88197C177D34}" dt="2024-04-10T17:48:10.417" v="2162" actId="6549"/>
        <pc:sldMkLst>
          <pc:docMk/>
          <pc:sldMk cId="810847300" sldId="256"/>
        </pc:sldMkLst>
        <pc:spChg chg="mod">
          <ac:chgData name="Melissa Crawford" userId="85554b7d-4922-4d02-afc2-d8fb602f2c42" providerId="ADAL" clId="{E61C1EC7-48D2-4E91-8E6C-88197C177D34}" dt="2024-04-10T17:48:10.417" v="2162" actId="6549"/>
          <ac:spMkLst>
            <pc:docMk/>
            <pc:sldMk cId="810847300" sldId="256"/>
            <ac:spMk id="2" creationId="{00000000-0000-0000-0000-000000000000}"/>
          </ac:spMkLst>
        </pc:spChg>
        <pc:spChg chg="mod">
          <ac:chgData name="Melissa Crawford" userId="85554b7d-4922-4d02-afc2-d8fb602f2c42" providerId="ADAL" clId="{E61C1EC7-48D2-4E91-8E6C-88197C177D34}" dt="2024-04-05T15:19:42.681" v="1103" actId="20577"/>
          <ac:spMkLst>
            <pc:docMk/>
            <pc:sldMk cId="810847300" sldId="256"/>
            <ac:spMk id="3" creationId="{00000000-0000-0000-0000-000000000000}"/>
          </ac:spMkLst>
        </pc:spChg>
      </pc:sldChg>
      <pc:sldChg chg="modSp mod">
        <pc:chgData name="Melissa Crawford" userId="85554b7d-4922-4d02-afc2-d8fb602f2c42" providerId="ADAL" clId="{E61C1EC7-48D2-4E91-8E6C-88197C177D34}" dt="2024-04-10T17:12:09.587" v="1877" actId="207"/>
        <pc:sldMkLst>
          <pc:docMk/>
          <pc:sldMk cId="1755057552" sldId="257"/>
        </pc:sldMkLst>
        <pc:spChg chg="mod">
          <ac:chgData name="Melissa Crawford" userId="85554b7d-4922-4d02-afc2-d8fb602f2c42" providerId="ADAL" clId="{E61C1EC7-48D2-4E91-8E6C-88197C177D34}" dt="2024-04-10T17:12:09.587" v="1877" actId="207"/>
          <ac:spMkLst>
            <pc:docMk/>
            <pc:sldMk cId="1755057552" sldId="257"/>
            <ac:spMk id="2" creationId="{17C6BC0C-85B9-08B9-0DE7-CC8921032024}"/>
          </ac:spMkLst>
        </pc:spChg>
        <pc:spChg chg="mod">
          <ac:chgData name="Melissa Crawford" userId="85554b7d-4922-4d02-afc2-d8fb602f2c42" providerId="ADAL" clId="{E61C1EC7-48D2-4E91-8E6C-88197C177D34}" dt="2024-04-10T17:12:06.346" v="1876" actId="207"/>
          <ac:spMkLst>
            <pc:docMk/>
            <pc:sldMk cId="1755057552" sldId="257"/>
            <ac:spMk id="3" creationId="{1EB14573-FB55-286F-B88D-4173F55F3E5E}"/>
          </ac:spMkLst>
        </pc:spChg>
      </pc:sldChg>
      <pc:sldChg chg="modSp mod">
        <pc:chgData name="Melissa Crawford" userId="85554b7d-4922-4d02-afc2-d8fb602f2c42" providerId="ADAL" clId="{E61C1EC7-48D2-4E91-8E6C-88197C177D34}" dt="2024-04-10T17:12:22.461" v="1879" actId="207"/>
        <pc:sldMkLst>
          <pc:docMk/>
          <pc:sldMk cId="1735262326" sldId="258"/>
        </pc:sldMkLst>
        <pc:spChg chg="mod">
          <ac:chgData name="Melissa Crawford" userId="85554b7d-4922-4d02-afc2-d8fb602f2c42" providerId="ADAL" clId="{E61C1EC7-48D2-4E91-8E6C-88197C177D34}" dt="2024-04-10T17:12:22.461" v="1879" actId="207"/>
          <ac:spMkLst>
            <pc:docMk/>
            <pc:sldMk cId="1735262326" sldId="258"/>
            <ac:spMk id="2" creationId="{6D01FC34-FAA3-8474-E270-A91CBA198EA1}"/>
          </ac:spMkLst>
        </pc:spChg>
        <pc:spChg chg="mod">
          <ac:chgData name="Melissa Crawford" userId="85554b7d-4922-4d02-afc2-d8fb602f2c42" providerId="ADAL" clId="{E61C1EC7-48D2-4E91-8E6C-88197C177D34}" dt="2024-04-10T17:12:19.935" v="1878" actId="207"/>
          <ac:spMkLst>
            <pc:docMk/>
            <pc:sldMk cId="1735262326" sldId="258"/>
            <ac:spMk id="3" creationId="{B4B0F63A-8EF3-3197-0CCB-7063B2C41F11}"/>
          </ac:spMkLst>
        </pc:spChg>
        <pc:picChg chg="mod">
          <ac:chgData name="Melissa Crawford" userId="85554b7d-4922-4d02-afc2-d8fb602f2c42" providerId="ADAL" clId="{E61C1EC7-48D2-4E91-8E6C-88197C177D34}" dt="2024-04-08T17:43:47.987" v="1807" actId="1076"/>
          <ac:picMkLst>
            <pc:docMk/>
            <pc:sldMk cId="1735262326" sldId="258"/>
            <ac:picMk id="4" creationId="{3532738D-9D8B-C1A5-0E62-B6EC50BAD822}"/>
          </ac:picMkLst>
        </pc:picChg>
        <pc:picChg chg="mod">
          <ac:chgData name="Melissa Crawford" userId="85554b7d-4922-4d02-afc2-d8fb602f2c42" providerId="ADAL" clId="{E61C1EC7-48D2-4E91-8E6C-88197C177D34}" dt="2024-04-08T17:43:44.500" v="1806" actId="1076"/>
          <ac:picMkLst>
            <pc:docMk/>
            <pc:sldMk cId="1735262326" sldId="258"/>
            <ac:picMk id="5" creationId="{E186360F-785F-29CD-508E-840B90CE53DE}"/>
          </ac:picMkLst>
        </pc:picChg>
        <pc:picChg chg="mod modCrop">
          <ac:chgData name="Melissa Crawford" userId="85554b7d-4922-4d02-afc2-d8fb602f2c42" providerId="ADAL" clId="{E61C1EC7-48D2-4E91-8E6C-88197C177D34}" dt="2024-04-08T17:43:52.129" v="1808" actId="1076"/>
          <ac:picMkLst>
            <pc:docMk/>
            <pc:sldMk cId="1735262326" sldId="258"/>
            <ac:picMk id="6" creationId="{1F0410F5-77C3-D6C1-73B7-3FF1A2E3B9A8}"/>
          </ac:picMkLst>
        </pc:picChg>
      </pc:sldChg>
      <pc:sldChg chg="modSp mod">
        <pc:chgData name="Melissa Crawford" userId="85554b7d-4922-4d02-afc2-d8fb602f2c42" providerId="ADAL" clId="{E61C1EC7-48D2-4E91-8E6C-88197C177D34}" dt="2024-04-08T17:41:06.893" v="1573" actId="1036"/>
        <pc:sldMkLst>
          <pc:docMk/>
          <pc:sldMk cId="2012347152" sldId="259"/>
        </pc:sldMkLst>
        <pc:spChg chg="mod">
          <ac:chgData name="Melissa Crawford" userId="85554b7d-4922-4d02-afc2-d8fb602f2c42" providerId="ADAL" clId="{E61C1EC7-48D2-4E91-8E6C-88197C177D34}" dt="2024-04-08T17:41:06.893" v="1573" actId="1036"/>
          <ac:spMkLst>
            <pc:docMk/>
            <pc:sldMk cId="2012347152" sldId="259"/>
            <ac:spMk id="2" creationId="{78AB9E8F-91C5-3A8B-E578-FFBBB14FCE42}"/>
          </ac:spMkLst>
        </pc:spChg>
        <pc:spChg chg="mod">
          <ac:chgData name="Melissa Crawford" userId="85554b7d-4922-4d02-afc2-d8fb602f2c42" providerId="ADAL" clId="{E61C1EC7-48D2-4E91-8E6C-88197C177D34}" dt="2024-04-08T17:40:24.804" v="1563" actId="1076"/>
          <ac:spMkLst>
            <pc:docMk/>
            <pc:sldMk cId="2012347152" sldId="259"/>
            <ac:spMk id="3" creationId="{366D9792-CF37-53F6-A582-A4776C9C4580}"/>
          </ac:spMkLst>
        </pc:spChg>
      </pc:sldChg>
      <pc:sldChg chg="addSp modSp mod">
        <pc:chgData name="Melissa Crawford" userId="85554b7d-4922-4d02-afc2-d8fb602f2c42" providerId="ADAL" clId="{E61C1EC7-48D2-4E91-8E6C-88197C177D34}" dt="2024-04-10T17:21:13.015" v="1883" actId="1582"/>
        <pc:sldMkLst>
          <pc:docMk/>
          <pc:sldMk cId="182010803" sldId="260"/>
        </pc:sldMkLst>
        <pc:spChg chg="mod">
          <ac:chgData name="Melissa Crawford" userId="85554b7d-4922-4d02-afc2-d8fb602f2c42" providerId="ADAL" clId="{E61C1EC7-48D2-4E91-8E6C-88197C177D34}" dt="2024-03-25T15:06:42.815" v="233" actId="1035"/>
          <ac:spMkLst>
            <pc:docMk/>
            <pc:sldMk cId="182010803" sldId="260"/>
            <ac:spMk id="2" creationId="{AAE6D193-0EA4-0332-6238-09EB21616971}"/>
          </ac:spMkLst>
        </pc:spChg>
        <pc:spChg chg="add mod">
          <ac:chgData name="Melissa Crawford" userId="85554b7d-4922-4d02-afc2-d8fb602f2c42" providerId="ADAL" clId="{E61C1EC7-48D2-4E91-8E6C-88197C177D34}" dt="2024-04-10T17:21:13.015" v="1883" actId="1582"/>
          <ac:spMkLst>
            <pc:docMk/>
            <pc:sldMk cId="182010803" sldId="260"/>
            <ac:spMk id="3" creationId="{0E0BEF70-E709-8845-9ED1-EC9A9ED754A5}"/>
          </ac:spMkLst>
        </pc:spChg>
        <pc:spChg chg="mod">
          <ac:chgData name="Melissa Crawford" userId="85554b7d-4922-4d02-afc2-d8fb602f2c42" providerId="ADAL" clId="{E61C1EC7-48D2-4E91-8E6C-88197C177D34}" dt="2024-03-25T15:07:24.410" v="267" actId="6549"/>
          <ac:spMkLst>
            <pc:docMk/>
            <pc:sldMk cId="182010803" sldId="260"/>
            <ac:spMk id="4" creationId="{5C022EAA-814B-F746-312E-01153BABEFF8}"/>
          </ac:spMkLst>
        </pc:spChg>
        <pc:picChg chg="mod">
          <ac:chgData name="Melissa Crawford" userId="85554b7d-4922-4d02-afc2-d8fb602f2c42" providerId="ADAL" clId="{E61C1EC7-48D2-4E91-8E6C-88197C177D34}" dt="2024-04-08T17:49:58.342" v="1809" actId="1076"/>
          <ac:picMkLst>
            <pc:docMk/>
            <pc:sldMk cId="182010803" sldId="260"/>
            <ac:picMk id="5" creationId="{BB890A70-7347-575F-A39F-6A76B03DAE2F}"/>
          </ac:picMkLst>
        </pc:picChg>
        <pc:picChg chg="mod">
          <ac:chgData name="Melissa Crawford" userId="85554b7d-4922-4d02-afc2-d8fb602f2c42" providerId="ADAL" clId="{E61C1EC7-48D2-4E91-8E6C-88197C177D34}" dt="2024-03-25T15:07:28.027" v="279" actId="1035"/>
          <ac:picMkLst>
            <pc:docMk/>
            <pc:sldMk cId="182010803" sldId="260"/>
            <ac:picMk id="6" creationId="{A3F789D0-4228-C7E6-45A2-2256A3B5E47B}"/>
          </ac:picMkLst>
        </pc:picChg>
      </pc:sldChg>
      <pc:sldChg chg="modSp mod">
        <pc:chgData name="Melissa Crawford" userId="85554b7d-4922-4d02-afc2-d8fb602f2c42" providerId="ADAL" clId="{E61C1EC7-48D2-4E91-8E6C-88197C177D34}" dt="2024-04-08T17:50:53.688" v="1810" actId="113"/>
        <pc:sldMkLst>
          <pc:docMk/>
          <pc:sldMk cId="970084886" sldId="261"/>
        </pc:sldMkLst>
        <pc:spChg chg="mod">
          <ac:chgData name="Melissa Crawford" userId="85554b7d-4922-4d02-afc2-d8fb602f2c42" providerId="ADAL" clId="{E61C1EC7-48D2-4E91-8E6C-88197C177D34}" dt="2024-04-05T15:27:29.095" v="1251" actId="255"/>
          <ac:spMkLst>
            <pc:docMk/>
            <pc:sldMk cId="970084886" sldId="261"/>
            <ac:spMk id="2" creationId="{22E2D76C-44BF-E3D7-E1CB-D20A434449C5}"/>
          </ac:spMkLst>
        </pc:spChg>
        <pc:spChg chg="mod">
          <ac:chgData name="Melissa Crawford" userId="85554b7d-4922-4d02-afc2-d8fb602f2c42" providerId="ADAL" clId="{E61C1EC7-48D2-4E91-8E6C-88197C177D34}" dt="2024-04-08T17:50:53.688" v="1810" actId="113"/>
          <ac:spMkLst>
            <pc:docMk/>
            <pc:sldMk cId="970084886" sldId="261"/>
            <ac:spMk id="3" creationId="{4463D83B-95F1-54F8-8E87-9EA56706E274}"/>
          </ac:spMkLst>
        </pc:spChg>
      </pc:sldChg>
      <pc:sldChg chg="modSp mod">
        <pc:chgData name="Melissa Crawford" userId="85554b7d-4922-4d02-afc2-d8fb602f2c42" providerId="ADAL" clId="{E61C1EC7-48D2-4E91-8E6C-88197C177D34}" dt="2024-04-10T17:27:06.522" v="1992" actId="20577"/>
        <pc:sldMkLst>
          <pc:docMk/>
          <pc:sldMk cId="1400036187" sldId="262"/>
        </pc:sldMkLst>
        <pc:spChg chg="mod">
          <ac:chgData name="Melissa Crawford" userId="85554b7d-4922-4d02-afc2-d8fb602f2c42" providerId="ADAL" clId="{E61C1EC7-48D2-4E91-8E6C-88197C177D34}" dt="2024-04-10T17:23:36.860" v="1920" actId="207"/>
          <ac:spMkLst>
            <pc:docMk/>
            <pc:sldMk cId="1400036187" sldId="262"/>
            <ac:spMk id="2" creationId="{C4167651-CC19-70F4-1779-CC26309C890D}"/>
          </ac:spMkLst>
        </pc:spChg>
        <pc:spChg chg="mod">
          <ac:chgData name="Melissa Crawford" userId="85554b7d-4922-4d02-afc2-d8fb602f2c42" providerId="ADAL" clId="{E61C1EC7-48D2-4E91-8E6C-88197C177D34}" dt="2024-04-10T17:27:06.522" v="1992" actId="20577"/>
          <ac:spMkLst>
            <pc:docMk/>
            <pc:sldMk cId="1400036187" sldId="262"/>
            <ac:spMk id="3" creationId="{AB7F6B3B-D3BA-FB84-8676-9506AE329646}"/>
          </ac:spMkLst>
        </pc:spChg>
      </pc:sldChg>
      <pc:sldChg chg="modSp mod">
        <pc:chgData name="Melissa Crawford" userId="85554b7d-4922-4d02-afc2-d8fb602f2c42" providerId="ADAL" clId="{E61C1EC7-48D2-4E91-8E6C-88197C177D34}" dt="2024-04-10T17:25:55.513" v="1978" actId="115"/>
        <pc:sldMkLst>
          <pc:docMk/>
          <pc:sldMk cId="4181703163" sldId="263"/>
        </pc:sldMkLst>
        <pc:spChg chg="mod">
          <ac:chgData name="Melissa Crawford" userId="85554b7d-4922-4d02-afc2-d8fb602f2c42" providerId="ADAL" clId="{E61C1EC7-48D2-4E91-8E6C-88197C177D34}" dt="2024-04-05T15:33:17.449" v="1299" actId="404"/>
          <ac:spMkLst>
            <pc:docMk/>
            <pc:sldMk cId="4181703163" sldId="263"/>
            <ac:spMk id="2" creationId="{47908182-47DC-44A6-92AC-BA3520D5A89F}"/>
          </ac:spMkLst>
        </pc:spChg>
        <pc:spChg chg="mod">
          <ac:chgData name="Melissa Crawford" userId="85554b7d-4922-4d02-afc2-d8fb602f2c42" providerId="ADAL" clId="{E61C1EC7-48D2-4E91-8E6C-88197C177D34}" dt="2024-04-10T17:25:55.513" v="1978" actId="115"/>
          <ac:spMkLst>
            <pc:docMk/>
            <pc:sldMk cId="4181703163" sldId="263"/>
            <ac:spMk id="3" creationId="{7EA75096-0DF7-6BBC-FE75-E51F6E1F2BCA}"/>
          </ac:spMkLst>
        </pc:spChg>
      </pc:sldChg>
      <pc:sldChg chg="modSp mod ord">
        <pc:chgData name="Melissa Crawford" userId="85554b7d-4922-4d02-afc2-d8fb602f2c42" providerId="ADAL" clId="{E61C1EC7-48D2-4E91-8E6C-88197C177D34}" dt="2024-04-10T17:27:24.702" v="1994" actId="207"/>
        <pc:sldMkLst>
          <pc:docMk/>
          <pc:sldMk cId="2418187960" sldId="264"/>
        </pc:sldMkLst>
        <pc:spChg chg="mod">
          <ac:chgData name="Melissa Crawford" userId="85554b7d-4922-4d02-afc2-d8fb602f2c42" providerId="ADAL" clId="{E61C1EC7-48D2-4E91-8E6C-88197C177D34}" dt="2024-04-10T17:27:24.702" v="1994" actId="207"/>
          <ac:spMkLst>
            <pc:docMk/>
            <pc:sldMk cId="2418187960" sldId="264"/>
            <ac:spMk id="2" creationId="{AE82ECB5-127D-AB20-CE0A-25B7283D6A45}"/>
          </ac:spMkLst>
        </pc:spChg>
        <pc:spChg chg="mod">
          <ac:chgData name="Melissa Crawford" userId="85554b7d-4922-4d02-afc2-d8fb602f2c42" providerId="ADAL" clId="{E61C1EC7-48D2-4E91-8E6C-88197C177D34}" dt="2024-04-10T17:27:20.254" v="1993" actId="207"/>
          <ac:spMkLst>
            <pc:docMk/>
            <pc:sldMk cId="2418187960" sldId="264"/>
            <ac:spMk id="3" creationId="{B3E2C4BA-6E46-BE34-8AF1-553CE89A27C4}"/>
          </ac:spMkLst>
        </pc:spChg>
      </pc:sldChg>
      <pc:sldChg chg="modSp mod">
        <pc:chgData name="Melissa Crawford" userId="85554b7d-4922-4d02-afc2-d8fb602f2c42" providerId="ADAL" clId="{E61C1EC7-48D2-4E91-8E6C-88197C177D34}" dt="2024-04-10T17:32:05.106" v="2035" actId="20577"/>
        <pc:sldMkLst>
          <pc:docMk/>
          <pc:sldMk cId="1766728405" sldId="265"/>
        </pc:sldMkLst>
        <pc:spChg chg="mod">
          <ac:chgData name="Melissa Crawford" userId="85554b7d-4922-4d02-afc2-d8fb602f2c42" providerId="ADAL" clId="{E61C1EC7-48D2-4E91-8E6C-88197C177D34}" dt="2024-03-25T15:24:23.470" v="708" actId="1035"/>
          <ac:spMkLst>
            <pc:docMk/>
            <pc:sldMk cId="1766728405" sldId="265"/>
            <ac:spMk id="2" creationId="{E9D8DFFD-A464-B2B2-8332-C6FA1B0A63F0}"/>
          </ac:spMkLst>
        </pc:spChg>
        <pc:spChg chg="mod">
          <ac:chgData name="Melissa Crawford" userId="85554b7d-4922-4d02-afc2-d8fb602f2c42" providerId="ADAL" clId="{E61C1EC7-48D2-4E91-8E6C-88197C177D34}" dt="2024-04-10T17:32:05.106" v="2035" actId="20577"/>
          <ac:spMkLst>
            <pc:docMk/>
            <pc:sldMk cId="1766728405" sldId="265"/>
            <ac:spMk id="3" creationId="{A50A000E-D3BB-C4CA-89B9-C4F12DE36E26}"/>
          </ac:spMkLst>
        </pc:spChg>
      </pc:sldChg>
      <pc:sldChg chg="modSp mod">
        <pc:chgData name="Melissa Crawford" userId="85554b7d-4922-4d02-afc2-d8fb602f2c42" providerId="ADAL" clId="{E61C1EC7-48D2-4E91-8E6C-88197C177D34}" dt="2024-04-10T17:38:55.981" v="2144" actId="207"/>
        <pc:sldMkLst>
          <pc:docMk/>
          <pc:sldMk cId="981030483" sldId="266"/>
        </pc:sldMkLst>
        <pc:spChg chg="mod">
          <ac:chgData name="Melissa Crawford" userId="85554b7d-4922-4d02-afc2-d8fb602f2c42" providerId="ADAL" clId="{E61C1EC7-48D2-4E91-8E6C-88197C177D34}" dt="2024-04-10T17:38:55.981" v="2144" actId="207"/>
          <ac:spMkLst>
            <pc:docMk/>
            <pc:sldMk cId="981030483" sldId="266"/>
            <ac:spMk id="2" creationId="{3DD2A151-33CB-AE33-5869-64F965314814}"/>
          </ac:spMkLst>
        </pc:spChg>
        <pc:spChg chg="mod">
          <ac:chgData name="Melissa Crawford" userId="85554b7d-4922-4d02-afc2-d8fb602f2c42" providerId="ADAL" clId="{E61C1EC7-48D2-4E91-8E6C-88197C177D34}" dt="2024-04-10T17:38:52.773" v="2143" actId="207"/>
          <ac:spMkLst>
            <pc:docMk/>
            <pc:sldMk cId="981030483" sldId="266"/>
            <ac:spMk id="3" creationId="{82F58BCF-017B-4DD7-1C23-96797D2E7E78}"/>
          </ac:spMkLst>
        </pc:spChg>
      </pc:sldChg>
      <pc:sldChg chg="modSp mod">
        <pc:chgData name="Melissa Crawford" userId="85554b7d-4922-4d02-afc2-d8fb602f2c42" providerId="ADAL" clId="{E61C1EC7-48D2-4E91-8E6C-88197C177D34}" dt="2024-04-10T17:39:53.273" v="2149" actId="20577"/>
        <pc:sldMkLst>
          <pc:docMk/>
          <pc:sldMk cId="3024074317" sldId="267"/>
        </pc:sldMkLst>
        <pc:spChg chg="mod">
          <ac:chgData name="Melissa Crawford" userId="85554b7d-4922-4d02-afc2-d8fb602f2c42" providerId="ADAL" clId="{E61C1EC7-48D2-4E91-8E6C-88197C177D34}" dt="2024-04-10T17:39:10.983" v="2146" actId="207"/>
          <ac:spMkLst>
            <pc:docMk/>
            <pc:sldMk cId="3024074317" sldId="267"/>
            <ac:spMk id="2" creationId="{B048911A-7DF1-76C9-6503-E91E9C8B8A4B}"/>
          </ac:spMkLst>
        </pc:spChg>
        <pc:spChg chg="mod">
          <ac:chgData name="Melissa Crawford" userId="85554b7d-4922-4d02-afc2-d8fb602f2c42" providerId="ADAL" clId="{E61C1EC7-48D2-4E91-8E6C-88197C177D34}" dt="2024-04-10T17:39:53.273" v="2149" actId="20577"/>
          <ac:spMkLst>
            <pc:docMk/>
            <pc:sldMk cId="3024074317" sldId="267"/>
            <ac:spMk id="3" creationId="{302B1F86-CB0B-996C-AFEE-2A6B9E2C426E}"/>
          </ac:spMkLst>
        </pc:spChg>
      </pc:sldChg>
      <pc:sldChg chg="modSp mod">
        <pc:chgData name="Melissa Crawford" userId="85554b7d-4922-4d02-afc2-d8fb602f2c42" providerId="ADAL" clId="{E61C1EC7-48D2-4E91-8E6C-88197C177D34}" dt="2024-04-10T17:40:48.941" v="2152" actId="179"/>
        <pc:sldMkLst>
          <pc:docMk/>
          <pc:sldMk cId="2431174825" sldId="268"/>
        </pc:sldMkLst>
        <pc:spChg chg="mod">
          <ac:chgData name="Melissa Crawford" userId="85554b7d-4922-4d02-afc2-d8fb602f2c42" providerId="ADAL" clId="{E61C1EC7-48D2-4E91-8E6C-88197C177D34}" dt="2024-04-10T17:40:38.143" v="2151" actId="207"/>
          <ac:spMkLst>
            <pc:docMk/>
            <pc:sldMk cId="2431174825" sldId="268"/>
            <ac:spMk id="2" creationId="{38AE6204-3B53-110D-CD45-E9B6B3902378}"/>
          </ac:spMkLst>
        </pc:spChg>
        <pc:spChg chg="mod">
          <ac:chgData name="Melissa Crawford" userId="85554b7d-4922-4d02-afc2-d8fb602f2c42" providerId="ADAL" clId="{E61C1EC7-48D2-4E91-8E6C-88197C177D34}" dt="2024-04-10T17:40:48.941" v="2152" actId="179"/>
          <ac:spMkLst>
            <pc:docMk/>
            <pc:sldMk cId="2431174825" sldId="268"/>
            <ac:spMk id="3" creationId="{40ADA82A-35CF-4118-3FBF-74C5DB77AA9B}"/>
          </ac:spMkLst>
        </pc:spChg>
      </pc:sldChg>
      <pc:sldChg chg="addSp modSp del mod">
        <pc:chgData name="Melissa Crawford" userId="85554b7d-4922-4d02-afc2-d8fb602f2c42" providerId="ADAL" clId="{E61C1EC7-48D2-4E91-8E6C-88197C177D34}" dt="2024-03-25T15:36:41.305" v="1095" actId="2696"/>
        <pc:sldMkLst>
          <pc:docMk/>
          <pc:sldMk cId="821957303" sldId="269"/>
        </pc:sldMkLst>
        <pc:spChg chg="add mod">
          <ac:chgData name="Melissa Crawford" userId="85554b7d-4922-4d02-afc2-d8fb602f2c42" providerId="ADAL" clId="{E61C1EC7-48D2-4E91-8E6C-88197C177D34}" dt="2024-03-25T15:31:35.496" v="862" actId="33987"/>
          <ac:spMkLst>
            <pc:docMk/>
            <pc:sldMk cId="821957303" sldId="269"/>
            <ac:spMk id="2" creationId="{654FE3F0-C4AD-61F1-668A-A0EB3756B528}"/>
          </ac:spMkLst>
        </pc:spChg>
        <pc:spChg chg="mod">
          <ac:chgData name="Melissa Crawford" userId="85554b7d-4922-4d02-afc2-d8fb602f2c42" providerId="ADAL" clId="{E61C1EC7-48D2-4E91-8E6C-88197C177D34}" dt="2024-03-25T15:31:41.942" v="866" actId="20577"/>
          <ac:spMkLst>
            <pc:docMk/>
            <pc:sldMk cId="821957303" sldId="269"/>
            <ac:spMk id="3" creationId="{5D6131E2-CAE7-048D-4FF5-665A050CC32F}"/>
          </ac:spMkLst>
        </pc:spChg>
      </pc:sldChg>
      <pc:sldChg chg="addSp modSp new mod modClrScheme chgLayout">
        <pc:chgData name="Melissa Crawford" userId="85554b7d-4922-4d02-afc2-d8fb602f2c42" providerId="ADAL" clId="{E61C1EC7-48D2-4E91-8E6C-88197C177D34}" dt="2024-04-10T17:41:07.772" v="2156" actId="14100"/>
        <pc:sldMkLst>
          <pc:docMk/>
          <pc:sldMk cId="3860443658" sldId="270"/>
        </pc:sldMkLst>
        <pc:spChg chg="add mod">
          <ac:chgData name="Melissa Crawford" userId="85554b7d-4922-4d02-afc2-d8fb602f2c42" providerId="ADAL" clId="{E61C1EC7-48D2-4E91-8E6C-88197C177D34}" dt="2024-04-10T17:40:56.028" v="2153" actId="207"/>
          <ac:spMkLst>
            <pc:docMk/>
            <pc:sldMk cId="3860443658" sldId="270"/>
            <ac:spMk id="2" creationId="{6E90E064-7FDB-F053-AD64-B5790923A9CB}"/>
          </ac:spMkLst>
        </pc:spChg>
        <pc:spChg chg="add mod">
          <ac:chgData name="Melissa Crawford" userId="85554b7d-4922-4d02-afc2-d8fb602f2c42" providerId="ADAL" clId="{E61C1EC7-48D2-4E91-8E6C-88197C177D34}" dt="2024-04-10T17:41:07.772" v="2156" actId="14100"/>
          <ac:spMkLst>
            <pc:docMk/>
            <pc:sldMk cId="3860443658" sldId="270"/>
            <ac:spMk id="3" creationId="{08AA40DC-2BF2-812E-B8DA-CB65ED5AB1E7}"/>
          </ac:spMkLst>
        </pc:spChg>
      </pc:sldChg>
      <pc:sldChg chg="modSp new mod">
        <pc:chgData name="Melissa Crawford" userId="85554b7d-4922-4d02-afc2-d8fb602f2c42" providerId="ADAL" clId="{E61C1EC7-48D2-4E91-8E6C-88197C177D34}" dt="2024-04-10T17:23:09.088" v="1919" actId="27636"/>
        <pc:sldMkLst>
          <pc:docMk/>
          <pc:sldMk cId="1234711557" sldId="271"/>
        </pc:sldMkLst>
        <pc:spChg chg="mod">
          <ac:chgData name="Melissa Crawford" userId="85554b7d-4922-4d02-afc2-d8fb602f2c42" providerId="ADAL" clId="{E61C1EC7-48D2-4E91-8E6C-88197C177D34}" dt="2024-04-05T15:27:13.679" v="1250" actId="404"/>
          <ac:spMkLst>
            <pc:docMk/>
            <pc:sldMk cId="1234711557" sldId="271"/>
            <ac:spMk id="2" creationId="{179D2D1C-D01D-1E35-887F-6D1233B95B37}"/>
          </ac:spMkLst>
        </pc:spChg>
        <pc:spChg chg="mod">
          <ac:chgData name="Melissa Crawford" userId="85554b7d-4922-4d02-afc2-d8fb602f2c42" providerId="ADAL" clId="{E61C1EC7-48D2-4E91-8E6C-88197C177D34}" dt="2024-04-10T17:23:09.088" v="1919" actId="27636"/>
          <ac:spMkLst>
            <pc:docMk/>
            <pc:sldMk cId="1234711557" sldId="271"/>
            <ac:spMk id="3" creationId="{0781B266-DBBD-AE2D-4B49-5C53038BF598}"/>
          </ac:spMkLst>
        </pc:spChg>
      </pc:sldChg>
      <pc:sldChg chg="addSp delSp modSp add mod">
        <pc:chgData name="Melissa Crawford" userId="85554b7d-4922-4d02-afc2-d8fb602f2c42" providerId="ADAL" clId="{E61C1EC7-48D2-4E91-8E6C-88197C177D34}" dt="2024-04-10T17:34:06.775" v="2138" actId="1036"/>
        <pc:sldMkLst>
          <pc:docMk/>
          <pc:sldMk cId="901562618" sldId="272"/>
        </pc:sldMkLst>
        <pc:spChg chg="mod">
          <ac:chgData name="Melissa Crawford" userId="85554b7d-4922-4d02-afc2-d8fb602f2c42" providerId="ADAL" clId="{E61C1EC7-48D2-4E91-8E6C-88197C177D34}" dt="2024-04-10T17:34:06.775" v="2138" actId="1036"/>
          <ac:spMkLst>
            <pc:docMk/>
            <pc:sldMk cId="901562618" sldId="272"/>
            <ac:spMk id="2" creationId="{E9D8DFFD-A464-B2B2-8332-C6FA1B0A63F0}"/>
          </ac:spMkLst>
        </pc:spChg>
        <pc:spChg chg="del mod">
          <ac:chgData name="Melissa Crawford" userId="85554b7d-4922-4d02-afc2-d8fb602f2c42" providerId="ADAL" clId="{E61C1EC7-48D2-4E91-8E6C-88197C177D34}" dt="2024-04-10T17:33:21.011" v="2089" actId="478"/>
          <ac:spMkLst>
            <pc:docMk/>
            <pc:sldMk cId="901562618" sldId="272"/>
            <ac:spMk id="3" creationId="{A50A000E-D3BB-C4CA-89B9-C4F12DE36E26}"/>
          </ac:spMkLst>
        </pc:spChg>
        <pc:picChg chg="add mod">
          <ac:chgData name="Melissa Crawford" userId="85554b7d-4922-4d02-afc2-d8fb602f2c42" providerId="ADAL" clId="{E61C1EC7-48D2-4E91-8E6C-88197C177D34}" dt="2024-04-10T17:34:00.136" v="2123" actId="1037"/>
          <ac:picMkLst>
            <pc:docMk/>
            <pc:sldMk cId="901562618" sldId="272"/>
            <ac:picMk id="5" creationId="{B6FF88E0-8C96-C981-799A-8E951186F2D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1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43719"/>
            <a:ext cx="5386917" cy="7997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07167"/>
            <a:ext cx="5386917" cy="3932626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43719"/>
            <a:ext cx="5389033" cy="7997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07167"/>
            <a:ext cx="5389033" cy="3932626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4896"/>
            <a:ext cx="10972800" cy="972205"/>
          </a:xfrm>
        </p:spPr>
        <p:txBody>
          <a:bodyPr/>
          <a:lstStyle>
            <a:lvl1pPr>
              <a:defRPr b="0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47309"/>
            <a:ext cx="10972800" cy="3700025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rgbClr val="D0B884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2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8014"/>
            <a:ext cx="10972800" cy="863983"/>
          </a:xfrm>
        </p:spPr>
        <p:txBody>
          <a:bodyPr/>
          <a:lstStyle>
            <a:lvl1pPr>
              <a:defRPr b="1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89651"/>
            <a:ext cx="5384800" cy="3941383"/>
          </a:xfrm>
        </p:spPr>
        <p:txBody>
          <a:bodyPr/>
          <a:lstStyle>
            <a:lvl1pPr>
              <a:defRPr sz="3733" b="0" i="0">
                <a:latin typeface="Arial"/>
                <a:cs typeface="Arial"/>
              </a:defRPr>
            </a:lvl1pPr>
            <a:lvl2pPr>
              <a:defRPr sz="3200" b="0" i="0">
                <a:latin typeface="Arial"/>
                <a:cs typeface="Arial"/>
              </a:defRPr>
            </a:lvl2pPr>
            <a:lvl3pPr>
              <a:defRPr sz="2667" b="0" i="0">
                <a:latin typeface="Arial"/>
                <a:cs typeface="Arial"/>
              </a:defRPr>
            </a:lvl3pPr>
            <a:lvl4pPr>
              <a:defRPr sz="2400" b="0" i="0">
                <a:latin typeface="Arial"/>
                <a:cs typeface="Arial"/>
              </a:defRPr>
            </a:lvl4pPr>
            <a:lvl5pPr>
              <a:defRPr sz="2400" b="0" i="0"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89651"/>
            <a:ext cx="5384800" cy="3941383"/>
          </a:xfrm>
        </p:spPr>
        <p:txBody>
          <a:bodyPr/>
          <a:lstStyle>
            <a:lvl1pPr>
              <a:defRPr sz="3733" b="0" i="0">
                <a:latin typeface="Arial"/>
                <a:cs typeface="Arial"/>
              </a:defRPr>
            </a:lvl1pPr>
            <a:lvl2pPr>
              <a:defRPr sz="3200" b="0" i="0">
                <a:latin typeface="Arial"/>
                <a:cs typeface="Arial"/>
              </a:defRPr>
            </a:lvl2pPr>
            <a:lvl3pPr>
              <a:defRPr sz="2667" b="0" i="0">
                <a:latin typeface="Arial"/>
                <a:cs typeface="Arial"/>
              </a:defRPr>
            </a:lvl3pPr>
            <a:lvl4pPr>
              <a:defRPr sz="2400" b="0" i="0">
                <a:latin typeface="Arial"/>
                <a:cs typeface="Arial"/>
              </a:defRPr>
            </a:lvl4pPr>
            <a:lvl5pPr>
              <a:defRPr sz="2400" b="0" i="0"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5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43719"/>
            <a:ext cx="5386917" cy="79977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07167"/>
            <a:ext cx="5386917" cy="3932627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667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133">
                <a:latin typeface="+mj-lt"/>
              </a:defRPr>
            </a:lvl4pPr>
            <a:lvl5pPr>
              <a:defRPr sz="2133">
                <a:latin typeface="+mj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43719"/>
            <a:ext cx="5389033" cy="79977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207167"/>
            <a:ext cx="5389033" cy="3932627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667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133">
                <a:latin typeface="+mj-lt"/>
              </a:defRPr>
            </a:lvl4pPr>
            <a:lvl5pPr>
              <a:defRPr sz="2133">
                <a:latin typeface="+mj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Subtitle Page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1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8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64899"/>
            <a:ext cx="4011084" cy="1268684"/>
          </a:xfrm>
        </p:spPr>
        <p:txBody>
          <a:bodyPr anchor="b"/>
          <a:lstStyle>
            <a:lvl1pPr algn="l">
              <a:defRPr sz="2667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64897"/>
            <a:ext cx="6815667" cy="5421587"/>
          </a:xfrm>
        </p:spPr>
        <p:txBody>
          <a:bodyPr/>
          <a:lstStyle>
            <a:lvl1pPr>
              <a:defRPr sz="4267">
                <a:latin typeface="+mj-lt"/>
              </a:defRPr>
            </a:lvl1pPr>
            <a:lvl2pPr>
              <a:defRPr sz="3733">
                <a:latin typeface="+mj-lt"/>
              </a:defRPr>
            </a:lvl2pPr>
            <a:lvl3pPr>
              <a:defRPr sz="3200">
                <a:latin typeface="+mj-lt"/>
              </a:defRPr>
            </a:lvl3pPr>
            <a:lvl4pPr>
              <a:defRPr sz="2667">
                <a:latin typeface="+mj-lt"/>
              </a:defRPr>
            </a:lvl4pPr>
            <a:lvl5pPr>
              <a:defRPr sz="2667">
                <a:latin typeface="+mj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433583"/>
            <a:ext cx="4011084" cy="415290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4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179" y="5237655"/>
            <a:ext cx="9681195" cy="384067"/>
          </a:xfrm>
        </p:spPr>
        <p:txBody>
          <a:bodyPr anchor="b"/>
          <a:lstStyle>
            <a:lvl1pPr algn="l">
              <a:defRPr sz="2667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0179" y="464208"/>
            <a:ext cx="9681195" cy="4642069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0179" y="5621723"/>
            <a:ext cx="9681195" cy="734628"/>
          </a:xfrm>
        </p:spPr>
        <p:txBody>
          <a:bodyPr/>
          <a:lstStyle>
            <a:lvl1pPr marL="0" indent="0">
              <a:buNone/>
              <a:defRPr sz="1867"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3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6801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87441"/>
            <a:ext cx="10972800" cy="3643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FF53-7C97-8C49-AB42-96FD965FEBF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0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3" r:id="rId10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mucrawford@fsu.ed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da.fsu.edu/faculty-development/promotion-and-tenure" TargetMode="External"/><Relationship Id="rId2" Type="http://schemas.openxmlformats.org/officeDocument/2006/relationships/hyperlink" Target="mailto:mucrawford@fsu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cid.fsu.edu/" TargetMode="External"/><Relationship Id="rId5" Type="http://schemas.openxmlformats.org/officeDocument/2006/relationships/hyperlink" Target="https://feas.fsu.edu/" TargetMode="External"/><Relationship Id="rId4" Type="http://schemas.openxmlformats.org/officeDocument/2006/relationships/hyperlink" Target="mailto:tphillips@fsu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da.fsu.edu/faculty-development/promotion-and-tenur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2024-2025 Promotion &amp; Tenure</a:t>
            </a:r>
            <a:br>
              <a:rPr lang="en-US" sz="5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5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Staff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254047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Melissa Crawford, Faculty Administrator</a:t>
            </a:r>
          </a:p>
          <a:p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Office of Faculty Development &amp; Advancement</a:t>
            </a:r>
          </a:p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April 10, 2024</a:t>
            </a:r>
          </a:p>
        </p:txBody>
      </p:sp>
    </p:spTree>
    <p:extLst>
      <p:ext uri="{BB962C8B-B14F-4D97-AF65-F5344CB8AC3E}">
        <p14:creationId xmlns:p14="http://schemas.microsoft.com/office/powerpoint/2010/main" val="810847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8182-47DC-44A6-92AC-BA3520D5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6749"/>
            <a:ext cx="8229600" cy="97220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Organizing the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eBinder</a:t>
            </a:r>
            <a:b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RED, candidate responsibility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75096-0DF7-6BBC-FE75-E51F6E1F2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768" y="3055115"/>
            <a:ext cx="9127957" cy="3345686"/>
          </a:xfrm>
        </p:spPr>
        <p:txBody>
          <a:bodyPr>
            <a:normAutofit fontScale="92500" lnSpcReduction="10000"/>
          </a:bodyPr>
          <a:lstStyle/>
          <a:p>
            <a:pPr marL="1103287" lvl="1" indent="-45720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Section 5: Late Additions (optional)</a:t>
            </a:r>
          </a:p>
          <a:p>
            <a:pPr marL="1484313" lvl="2" indent="-45720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Proof of article accepted for publication</a:t>
            </a:r>
          </a:p>
          <a:p>
            <a:pPr marL="1484313" lvl="2" indent="-45720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Documentation of a new grant approval</a:t>
            </a:r>
          </a:p>
          <a:p>
            <a:pPr marL="1484313" lvl="2" indent="-45720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Documentation that a creative activity has been accepted for viewing</a:t>
            </a:r>
          </a:p>
          <a:p>
            <a:pPr marL="1484313" lvl="2" indent="-45720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000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Only delegates and FDA</a:t>
            </a:r>
            <a:r>
              <a:rPr lang="en-US" sz="3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can upload into this section</a:t>
            </a:r>
          </a:p>
          <a:p>
            <a:pPr marL="1484313" lvl="2" indent="-45720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Late additions can be added up until </a:t>
            </a:r>
            <a:r>
              <a:rPr lang="en-US" sz="30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eBinders</a:t>
            </a:r>
            <a:r>
              <a:rPr lang="en-US" sz="3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go to University P&amp;T Committee for review.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0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8DFFD-A464-B2B2-8332-C6FA1B0A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33872"/>
            <a:ext cx="8229600" cy="64664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Common Mistakes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A000E-D3BB-C4CA-89B9-C4F12DE36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90" y="1917032"/>
            <a:ext cx="10728433" cy="506128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Must be a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finalized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unaltered CV from FEAS. Should not say DRAFT at the top.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CV missing one-sentence description of each published work since employment at FSU, or since last promotion at FSU.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CV missing co-authors.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In-press acceptances not actually saying the work was accepted (no conditional acceptances).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Three years 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for:</a:t>
            </a:r>
          </a:p>
          <a:p>
            <a:pPr lvl="1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Courses taught (except in rare circumstances)</a:t>
            </a:r>
          </a:p>
          <a:p>
            <a:pPr lvl="1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Student responses to SPCI #13</a:t>
            </a:r>
          </a:p>
          <a:p>
            <a:pPr lvl="1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SPCI summary forms (from FEAS+)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assistant and associate professors should have annual progress towards promotion and/or tenure letters. 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summaries from committee votes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must be signed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annual evaluation forms must have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complete signatures. (see next slide)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28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8DFFD-A464-B2B2-8332-C6FA1B0A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55" y="1345464"/>
            <a:ext cx="11343290" cy="646649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Common Mistakes – Annual Evaluation Forms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F88E0-8C96-C981-799A-8E951186F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89" y="2539338"/>
            <a:ext cx="10193518" cy="25393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1562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2A151-33CB-AE33-5869-64F965314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906105"/>
            <a:ext cx="8229600" cy="76742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Clarifications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58BCF-017B-4DD7-1C23-96797D2E7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041" y="1768415"/>
            <a:ext cx="10916653" cy="4770408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en-US" sz="32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Abstentions</a:t>
            </a:r>
            <a:r>
              <a:rPr lang="en-US" sz="3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are limited to situations involving real or perceived conflicts of interest (familial relations or substantial professional or financial entanglements that prevent judging the candidate objectively).</a:t>
            </a:r>
            <a:r>
              <a:rPr lang="en-US" sz="32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All abstentions should be subtracted from the number of eligible voting faculty on the Summary Cover Sheets.</a:t>
            </a:r>
          </a:p>
          <a:p>
            <a:pPr>
              <a:buClr>
                <a:schemeClr val="tx2"/>
              </a:buClr>
            </a:pPr>
            <a:r>
              <a:rPr lang="en-US" sz="32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Absences</a:t>
            </a:r>
            <a:r>
              <a:rPr lang="en-US" sz="3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from campus that result in a failure to ballot during the review process should be recorded as “absent,” not as an “abstention.”</a:t>
            </a:r>
          </a:p>
        </p:txBody>
      </p:sp>
    </p:spTree>
    <p:extLst>
      <p:ext uri="{BB962C8B-B14F-4D97-AF65-F5344CB8AC3E}">
        <p14:creationId xmlns:p14="http://schemas.microsoft.com/office/powerpoint/2010/main" val="981030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8911A-7DF1-76C9-6503-E91E9C8B8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9" y="1358826"/>
            <a:ext cx="8229600" cy="7156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Staff Quick Start Guide…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B1F86-CB0B-996C-AFEE-2A6B9E2C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347" y="2402535"/>
            <a:ext cx="9641305" cy="4649637"/>
          </a:xfrm>
        </p:spPr>
        <p:txBody>
          <a:bodyPr>
            <a:normAutofit/>
          </a:bodyPr>
          <a:lstStyle/>
          <a:p>
            <a:pPr marL="569912" indent="-45720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has instructions on how to generate/create an </a:t>
            </a:r>
            <a:r>
              <a:rPr lang="en-US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eBinder</a:t>
            </a:r>
            <a:r>
              <a:rPr lang="en-US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</a:t>
            </a:r>
          </a:p>
          <a:p>
            <a:pPr marL="569912" indent="-45720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has instructions on how to help candidates prepare or update their </a:t>
            </a:r>
            <a:r>
              <a:rPr lang="en-US" sz="28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eBinder</a:t>
            </a:r>
            <a:r>
              <a:rPr lang="en-US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457200" indent="-344488">
              <a:spcBef>
                <a:spcPts val="0"/>
              </a:spcBef>
              <a:buClr>
                <a:schemeClr val="accent2">
                  <a:lumMod val="50000"/>
                </a:schemeClr>
              </a:buClr>
              <a:defRPr/>
            </a:pPr>
            <a:endParaRPr lang="en-US" sz="28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344488">
              <a:spcBef>
                <a:spcPts val="0"/>
              </a:spcBef>
              <a:buClr>
                <a:schemeClr val="accent2">
                  <a:lumMod val="50000"/>
                </a:schemeClr>
              </a:buClr>
              <a:defRPr/>
            </a:pPr>
            <a:endParaRPr lang="en-US" sz="28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2296" indent="0" algn="ctr">
              <a:spcBef>
                <a:spcPts val="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en-US" sz="2800" b="1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are a new delegate for this year, please let me know. If I get any requests, I can hold another interactive training/refresher for delegates this summer.</a:t>
            </a:r>
          </a:p>
        </p:txBody>
      </p:sp>
    </p:spTree>
    <p:extLst>
      <p:ext uri="{BB962C8B-B14F-4D97-AF65-F5344CB8AC3E}">
        <p14:creationId xmlns:p14="http://schemas.microsoft.com/office/powerpoint/2010/main" val="3024074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E6204-3B53-110D-CD45-E9B6B390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Sample </a:t>
            </a:r>
            <a:r>
              <a:rPr lang="en-US" sz="54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eBinders</a:t>
            </a:r>
            <a:endParaRPr lang="en-US" sz="54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DA82A-35CF-4118-3FBF-74C5DB77A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indent="-6858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want to be added to the “Promotion and Tenure Sample Binder” Canvas organization site, please send an email with your FSUID to </a:t>
            </a:r>
            <a:r>
              <a:rPr lang="en-US" u="sng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mucrawford@fsu.edu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74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0E064-7FDB-F053-AD64-B5790923A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A40DC-2BF2-812E-B8DA-CB65ED5AB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47309"/>
            <a:ext cx="10972800" cy="412443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Melissa Crawford –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mucrawford@fsu.edu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rgbClr val="A5002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  <a:hlinkClick r:id="rId3"/>
              </a:rPr>
              <a:t>http://fda.fsu.edu/faculty-development/promotion-and-tenure</a:t>
            </a:r>
            <a:endParaRPr lang="en-US" sz="2800" dirty="0">
              <a:solidFill>
                <a:srgbClr val="A5002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FEAS+/ORCID Questions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Tiffany Phillips – </a:t>
            </a:r>
            <a:r>
              <a:rPr lang="en-US" sz="2800" dirty="0">
                <a:solidFill>
                  <a:srgbClr val="A5002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  <a:hlinkClick r:id="rId4"/>
              </a:rPr>
              <a:t>tphillips@fsu.edu</a:t>
            </a:r>
            <a:endParaRPr lang="en-US" sz="2800" dirty="0">
              <a:solidFill>
                <a:srgbClr val="A5002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en-US" sz="2800" dirty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https://feas.fsu.edu</a:t>
            </a:r>
            <a:endParaRPr lang="en-US" sz="2800" dirty="0">
              <a:solidFill>
                <a:srgbClr val="A5002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en-US" sz="2800" dirty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https://orcid.fsu.edu/</a:t>
            </a:r>
            <a:endParaRPr lang="en-US" sz="2800" dirty="0">
              <a:solidFill>
                <a:srgbClr val="A5002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chemeClr val="accent2">
                  <a:lumMod val="75000"/>
                </a:schemeClr>
              </a:buClr>
              <a:buNone/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400" dirty="0">
              <a:solidFill>
                <a:srgbClr val="A5002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400" dirty="0">
              <a:solidFill>
                <a:srgbClr val="A5002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4400" dirty="0">
              <a:solidFill>
                <a:srgbClr val="A5002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44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6BC0C-85B9-08B9-0DE7-CC892103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will we discuss?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14573-FB55-286F-B88D-4173F55F3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90563" indent="-690563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Generating and Preparing the </a:t>
            </a:r>
            <a:r>
              <a:rPr lang="en-US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eBinder</a:t>
            </a:r>
            <a:endParaRPr lang="en-US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90563" indent="-690563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Organizing the </a:t>
            </a:r>
            <a:r>
              <a:rPr lang="en-US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eBinder</a:t>
            </a: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What’s new this year? (Nothing </a:t>
            </a: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)</a:t>
            </a:r>
          </a:p>
          <a:p>
            <a:pPr marL="690563" indent="-690563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Online system refresher - how to navigate the online system on behalf of the candidate.</a:t>
            </a:r>
          </a:p>
        </p:txBody>
      </p:sp>
    </p:spTree>
    <p:extLst>
      <p:ext uri="{BB962C8B-B14F-4D97-AF65-F5344CB8AC3E}">
        <p14:creationId xmlns:p14="http://schemas.microsoft.com/office/powerpoint/2010/main" val="175505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1FC34-FAA3-8474-E270-A91CBA19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84" y="829085"/>
            <a:ext cx="11213432" cy="75212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Generating and Preparing the </a:t>
            </a:r>
            <a:r>
              <a:rPr lang="en-US" sz="54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eBinder</a:t>
            </a:r>
            <a:endParaRPr lang="en-US" sz="54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0F63A-8EF3-3197-0CCB-7063B2C41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842" y="1581207"/>
            <a:ext cx="10090484" cy="488163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Only the department/school or college delegate can generate the </a:t>
            </a:r>
            <a:r>
              <a:rPr lang="en-US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eBinder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Once generated the candidate and delegate can upload materials.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Department Administration -&gt; Faculty Promotion and Tenure -&gt; Generate Candidate </a:t>
            </a:r>
            <a:r>
              <a:rPr lang="en-US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eBinder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-&gt; Search for Department and press Search.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2738D-9D8B-C1A5-0E62-B6EC50BAD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6" r="2704" b="1950"/>
          <a:stretch/>
        </p:blipFill>
        <p:spPr>
          <a:xfrm>
            <a:off x="2129589" y="3526722"/>
            <a:ext cx="1601932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86360F-785F-29CD-508E-840B90CE5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762" y="3526722"/>
            <a:ext cx="6151848" cy="990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0410F5-77C3-D6C1-73B7-3FF1A2E3B9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5612"/>
          <a:stretch/>
        </p:blipFill>
        <p:spPr>
          <a:xfrm>
            <a:off x="3986762" y="4817589"/>
            <a:ext cx="6172200" cy="15285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526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B9E8F-91C5-3A8B-E578-FFBBB14F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70238"/>
            <a:ext cx="8229600" cy="97220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Preparing the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eBinder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D9792-CF37-53F6-A582-A4776C9C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158" y="1983320"/>
            <a:ext cx="9938083" cy="4656751"/>
          </a:xfrm>
        </p:spPr>
        <p:txBody>
          <a:bodyPr>
            <a:normAutofit fontScale="92500" lnSpcReduction="20000"/>
          </a:bodyPr>
          <a:lstStyle/>
          <a:p>
            <a:pPr marL="690563" indent="-690563" defTabSz="4572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Before generating any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eBinders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ask your department chair or dean who will be going up this year.</a:t>
            </a:r>
          </a:p>
          <a:p>
            <a:pPr marL="690563" lvl="1" indent="-690563" defTabSz="4572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Please go ahead and create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eBinders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your faculty as soon as you know they are going up.</a:t>
            </a:r>
          </a:p>
          <a:p>
            <a:pPr marL="690563" lvl="1" indent="-690563" defTabSz="4572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Details are in the P&amp;T memo and the Staff Quick Start Guide on the FDA website</a:t>
            </a:r>
          </a:p>
          <a:p>
            <a:pPr marL="1222375" lvl="1" indent="-531813" defTabSz="4572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66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https://fda.fsu.edu/faculty-development/promotion-and-tenure</a:t>
            </a:r>
            <a:endParaRPr lang="en-US" sz="26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90563" indent="-690563" defTabSz="4572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candidate, the department chair or dean and the delegate can and should participate in the process of building the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eBinder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690563" indent="-690563" defTabSz="4572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Candidates can upload their own materials (except for the outside letters) or you can upload materials for them. Talk to your candidates before you upload anything.</a:t>
            </a:r>
          </a:p>
          <a:p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4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6D193-0EA4-0332-6238-09EB2161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" y="1285514"/>
            <a:ext cx="11261558" cy="35114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do I get to my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eBinders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022EAA-814B-F746-312E-01153BABEFF8}"/>
              </a:ext>
            </a:extLst>
          </p:cNvPr>
          <p:cNvSpPr txBox="1"/>
          <p:nvPr/>
        </p:nvSpPr>
        <p:spPr>
          <a:xfrm>
            <a:off x="2152087" y="2008419"/>
            <a:ext cx="5252129" cy="27515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344488">
              <a:lnSpc>
                <a:spcPct val="90000"/>
              </a:lnSpc>
              <a:buClr>
                <a:schemeClr val="accent2">
                  <a:lumMod val="50000"/>
                </a:schemeClr>
              </a:buClr>
              <a:buSzPct val="80000"/>
              <a:buFont typeface="Wingdings 2"/>
              <a:buChar char=""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OMNI-HR to Department Administration to Faculty Promotion &amp; Tenure </a:t>
            </a:r>
          </a:p>
          <a:p>
            <a:pPr marL="457200" indent="-344488">
              <a:lnSpc>
                <a:spcPct val="90000"/>
              </a:lnSpc>
              <a:buClr>
                <a:schemeClr val="accent2">
                  <a:lumMod val="50000"/>
                </a:schemeClr>
              </a:buClr>
              <a:buSzPct val="80000"/>
              <a:buFont typeface="Wingdings 2"/>
              <a:buChar char=""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on Prepare/Update eBinder</a:t>
            </a:r>
          </a:p>
          <a:p>
            <a:pPr marL="914400" lvl="1" indent="-344488">
              <a:lnSpc>
                <a:spcPct val="90000"/>
              </a:lnSpc>
              <a:buClr>
                <a:schemeClr val="accent2">
                  <a:lumMod val="50000"/>
                </a:schemeClr>
              </a:buClr>
              <a:buSzPct val="80000"/>
              <a:buFont typeface="Wingdings 2"/>
              <a:buChar char=""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eBinders in your department and/or college will appear.</a:t>
            </a:r>
          </a:p>
          <a:p>
            <a:pPr marL="914400" lvl="1" indent="-344488">
              <a:lnSpc>
                <a:spcPct val="90000"/>
              </a:lnSpc>
              <a:buClr>
                <a:schemeClr val="accent2">
                  <a:lumMod val="50000"/>
                </a:schemeClr>
              </a:buClr>
              <a:buSzPct val="80000"/>
              <a:buFont typeface="Wingdings 2"/>
              <a:buChar char=""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may filter by department or status as well.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890A70-7347-575F-A39F-6A76B03DAE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6" r="2704" b="1950"/>
          <a:stretch/>
        </p:blipFill>
        <p:spPr>
          <a:xfrm>
            <a:off x="8185028" y="1882898"/>
            <a:ext cx="1634684" cy="28770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89D0-4228-C7E6-45A2-2256A3B5E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087" y="4875773"/>
            <a:ext cx="7667625" cy="17730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E0BEF70-E709-8845-9ED1-EC9A9ED754A5}"/>
              </a:ext>
            </a:extLst>
          </p:cNvPr>
          <p:cNvSpPr/>
          <p:nvPr/>
        </p:nvSpPr>
        <p:spPr>
          <a:xfrm>
            <a:off x="2057400" y="4997669"/>
            <a:ext cx="1174531" cy="3511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0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2D76C-44BF-E3D7-E1CB-D20A4344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96115"/>
            <a:ext cx="8229600" cy="991708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Organizing the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eBinder</a:t>
            </a:r>
            <a:b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RED, candidate responsibility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3D83B-95F1-54F8-8E87-9EA56706E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232" y="2285999"/>
            <a:ext cx="10459452" cy="4523873"/>
          </a:xfrm>
        </p:spPr>
        <p:txBody>
          <a:bodyPr>
            <a:noAutofit/>
          </a:bodyPr>
          <a:lstStyle/>
          <a:p>
            <a:pPr marL="455612" lvl="1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Section 1: Summary Cover Sheets</a:t>
            </a:r>
          </a:p>
          <a:p>
            <a:pPr marL="914400" lvl="2" indent="-452438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Includes votes for promotion and tenure</a:t>
            </a:r>
          </a:p>
          <a:p>
            <a:pPr marL="914400" lvl="2" indent="-452438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Early tenure agreements</a:t>
            </a:r>
          </a:p>
          <a:p>
            <a:pPr marL="914400" lvl="2" indent="-452438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Agreements to adjust tenure status</a:t>
            </a:r>
          </a:p>
          <a:p>
            <a:pPr marL="914400" lvl="2" indent="-452438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Staff or </a:t>
            </a:r>
            <a:r>
              <a:rPr lang="en-US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candidate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“submit”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eBinder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the delegate will then review it and click “submit” again.</a:t>
            </a:r>
          </a:p>
          <a:p>
            <a:pPr marL="914400" lvl="2" indent="-452438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Candidate and chair/dean will electronically sign (click submit)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signal that they have reviewed the contents of the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eBinder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914400" lvl="2" indent="-452438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Negative Reasons for promotion/tenure (2021)</a:t>
            </a:r>
          </a:p>
        </p:txBody>
      </p:sp>
    </p:spTree>
    <p:extLst>
      <p:ext uri="{BB962C8B-B14F-4D97-AF65-F5344CB8AC3E}">
        <p14:creationId xmlns:p14="http://schemas.microsoft.com/office/powerpoint/2010/main" val="970084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D2D1C-D01D-1E35-887F-6D1233B9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Organizing the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eBinder</a:t>
            </a:r>
            <a:b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RED, candidate responsibility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1B266-DBBD-AE2D-4B49-5C53038BF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9832" y="2499708"/>
            <a:ext cx="9248273" cy="4358292"/>
          </a:xfrm>
        </p:spPr>
        <p:txBody>
          <a:bodyPr>
            <a:normAutofit fontScale="92500" lnSpcReduction="20000"/>
          </a:bodyPr>
          <a:lstStyle/>
          <a:p>
            <a:pPr marL="569912" lvl="1" indent="-4572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3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Section 2: General Information</a:t>
            </a:r>
          </a:p>
          <a:p>
            <a:pPr marL="914400" lvl="2" indent="-452438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Chair’s and/or Dean’s Letters </a:t>
            </a:r>
          </a:p>
          <a:p>
            <a:pPr marL="1523985" lvl="3" indent="-452438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Interdisciplinary Letter (if applicable)</a:t>
            </a:r>
          </a:p>
          <a:p>
            <a:pPr marL="914400" lvl="2" indent="-452438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Response to these letters (if applicable)</a:t>
            </a:r>
          </a:p>
          <a:p>
            <a:pPr marL="914400" lvl="2" indent="-452438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SIGNED</a:t>
            </a:r>
            <a:r>
              <a:rPr lang="en-US" sz="3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Department and College Summaries</a:t>
            </a:r>
          </a:p>
          <a:p>
            <a:pPr marL="914400" lvl="2" indent="-452438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SIGNED </a:t>
            </a:r>
            <a:r>
              <a:rPr lang="en-US" sz="3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Tenured Faculty Summary (if applicable)</a:t>
            </a:r>
          </a:p>
          <a:p>
            <a:pPr marL="914400" lvl="2" indent="-452438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Outside Letters and coversheets</a:t>
            </a:r>
          </a:p>
          <a:p>
            <a:pPr marL="914400" lvl="2" indent="-452438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CV from FEAS+ (finalized, should not say DRAFT at the top) (See FEAS+ and ORCID handout.)</a:t>
            </a:r>
          </a:p>
          <a:p>
            <a:pPr marL="914400" lvl="2" indent="-452438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Press Acceptances (no conditional acceptances)</a:t>
            </a:r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11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67651-CC19-70F4-1779-CC26309C8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047910"/>
            <a:ext cx="8229600" cy="87956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Organizing the </a:t>
            </a:r>
            <a:r>
              <a:rPr lang="en-US" sz="54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eBinder</a:t>
            </a:r>
            <a:b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32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RED, candidate responsibility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F6B3B-D3BA-FB84-8676-9506AE329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7" y="2237874"/>
            <a:ext cx="11285621" cy="4413092"/>
          </a:xfrm>
        </p:spPr>
        <p:txBody>
          <a:bodyPr>
            <a:normAutofit fontScale="92500" lnSpcReduction="10000"/>
          </a:bodyPr>
          <a:lstStyle/>
          <a:p>
            <a:pPr marL="1103287" lvl="1" indent="-45720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Section 3: Evidence of Achievement</a:t>
            </a:r>
          </a:p>
          <a:p>
            <a:pPr marL="1484313" lvl="2" indent="-452438"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Major accomplishments (1 page limit)</a:t>
            </a:r>
          </a:p>
          <a:p>
            <a:pPr marL="1484313" lvl="2" indent="-452438"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Discussion of teaching, research and service (6 pages limit)</a:t>
            </a:r>
          </a:p>
          <a:p>
            <a:pPr marL="1484313" lvl="2" indent="-452438"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SPCI reports (from FEAS+)</a:t>
            </a:r>
          </a:p>
          <a:p>
            <a:pPr marL="1484313" lvl="2" indent="-452438"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Sample Syllabi</a:t>
            </a:r>
          </a:p>
          <a:p>
            <a:pPr marL="1484313" lvl="2" indent="-452438"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Scholarly or Creative Works (PDF only)</a:t>
            </a:r>
          </a:p>
          <a:p>
            <a:pPr marL="1103287" lvl="1" indent="-45720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Section 4: Evaluative Materials</a:t>
            </a:r>
          </a:p>
          <a:p>
            <a:pPr marL="1427163" lvl="2" indent="-457200"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SIGNED</a:t>
            </a:r>
            <a:r>
              <a:rPr lang="en-US" sz="2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annual evaluation forms (</a:t>
            </a:r>
            <a:r>
              <a:rPr lang="en-US" sz="2600" b="1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</a:t>
            </a:r>
            <a:r>
              <a:rPr lang="en-US" sz="2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narratives)</a:t>
            </a:r>
          </a:p>
          <a:p>
            <a:pPr marL="1427163" lvl="2" indent="-457200"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en-US" sz="2600" baseline="30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rd</a:t>
            </a:r>
            <a:r>
              <a:rPr lang="en-US" sz="2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or 2</a:t>
            </a:r>
            <a:r>
              <a:rPr lang="en-US" sz="2600" baseline="30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nd</a:t>
            </a:r>
            <a:r>
              <a:rPr lang="en-US" sz="2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and/or 4</a:t>
            </a:r>
            <a:r>
              <a:rPr lang="en-US" sz="2600" baseline="30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2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year reviews (summary narrative)(next slide)</a:t>
            </a:r>
          </a:p>
          <a:p>
            <a:pPr marL="1427163" lvl="2" indent="-457200"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Progress towards promotion and/or tenure letters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36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2ECB5-127D-AB20-CE0A-25B7283D6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en-US" sz="5400" b="1" baseline="30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rd</a:t>
            </a:r>
            <a:r>
              <a:rPr lang="en-US" sz="5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Year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2C4BA-6E46-BE34-8AF1-553CE89A2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47309"/>
            <a:ext cx="10331116" cy="3700025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Assistant Professors hired July 1, 2019 or later shall receive a tenure review in their third year. 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Assistant Professors hired before July 1, 2019 and who have not yet had a 2</a:t>
            </a:r>
            <a:r>
              <a:rPr lang="en-US" baseline="30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nd</a:t>
            </a: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-year review may choose between a 2</a:t>
            </a:r>
            <a:r>
              <a:rPr lang="en-US" baseline="30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nd</a:t>
            </a: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4</a:t>
            </a:r>
            <a:r>
              <a:rPr lang="en-US" baseline="30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year set of reviews or a 3</a:t>
            </a:r>
            <a:r>
              <a:rPr lang="en-US" baseline="30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rd</a:t>
            </a: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year review.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Assistant Professors hired before July 1, 2019 and who have already had a 2</a:t>
            </a:r>
            <a:r>
              <a:rPr lang="en-US" baseline="30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nd </a:t>
            </a: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year review shall have a 4</a:t>
            </a:r>
            <a:r>
              <a:rPr lang="en-US" baseline="30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year review.</a:t>
            </a:r>
          </a:p>
        </p:txBody>
      </p:sp>
    </p:spTree>
    <p:extLst>
      <p:ext uri="{BB962C8B-B14F-4D97-AF65-F5344CB8AC3E}">
        <p14:creationId xmlns:p14="http://schemas.microsoft.com/office/powerpoint/2010/main" val="2418187960"/>
      </p:ext>
    </p:extLst>
  </p:cSld>
  <p:clrMapOvr>
    <a:masterClrMapping/>
  </p:clrMapOvr>
</p:sld>
</file>

<file path=ppt/theme/theme1.xml><?xml version="1.0" encoding="utf-8"?>
<a:theme xmlns:a="http://schemas.openxmlformats.org/drawingml/2006/main" name="Garnet_HighDef-1">
  <a:themeElements>
    <a:clrScheme name="Custom 1">
      <a:dk1>
        <a:sysClr val="windowText" lastClr="000000"/>
      </a:dk1>
      <a:lt1>
        <a:sysClr val="window" lastClr="FFFFFF"/>
      </a:lt1>
      <a:dk2>
        <a:srgbClr val="99263E"/>
      </a:dk2>
      <a:lt2>
        <a:srgbClr val="EEECE1"/>
      </a:lt2>
      <a:accent1>
        <a:srgbClr val="D0B88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4e1a07-8b84-45be-bb8c-a4e0d092b921">
      <Terms xmlns="http://schemas.microsoft.com/office/infopath/2007/PartnerControls"/>
    </lcf76f155ced4ddcb4097134ff3c332f>
    <TaxCatchAll xmlns="67aa5433-2597-4bc5-93b8-b6ee9f1bd36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8A144E7C77334D97F780776E91F497" ma:contentTypeVersion="17" ma:contentTypeDescription="Create a new document." ma:contentTypeScope="" ma:versionID="b8eafd71d06625ed9c4d961fe1916f94">
  <xsd:schema xmlns:xsd="http://www.w3.org/2001/XMLSchema" xmlns:xs="http://www.w3.org/2001/XMLSchema" xmlns:p="http://schemas.microsoft.com/office/2006/metadata/properties" xmlns:ns2="9f4e1a07-8b84-45be-bb8c-a4e0d092b921" xmlns:ns3="67aa5433-2597-4bc5-93b8-b6ee9f1bd362" targetNamespace="http://schemas.microsoft.com/office/2006/metadata/properties" ma:root="true" ma:fieldsID="a630436b509b3a904bed4721b17ec505" ns2:_="" ns3:_="">
    <xsd:import namespace="9f4e1a07-8b84-45be-bb8c-a4e0d092b921"/>
    <xsd:import namespace="67aa5433-2597-4bc5-93b8-b6ee9f1bd3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e1a07-8b84-45be-bb8c-a4e0d092b9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43b83bf-5a34-45d0-bf74-ccf9241540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a5433-2597-4bc5-93b8-b6ee9f1bd3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cdbe19b-41a5-4e59-bdc4-55eed4b21e34}" ma:internalName="TaxCatchAll" ma:showField="CatchAllData" ma:web="67aa5433-2597-4bc5-93b8-b6ee9f1bd3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48B20D-4C4D-414A-8A2E-B748ABED5118}">
  <ds:schemaRefs>
    <ds:schemaRef ds:uri="http://schemas.microsoft.com/office/2006/metadata/properties"/>
    <ds:schemaRef ds:uri="http://schemas.microsoft.com/office/infopath/2007/PartnerControls"/>
    <ds:schemaRef ds:uri="9f4e1a07-8b84-45be-bb8c-a4e0d092b921"/>
    <ds:schemaRef ds:uri="67aa5433-2597-4bc5-93b8-b6ee9f1bd362"/>
  </ds:schemaRefs>
</ds:datastoreItem>
</file>

<file path=customXml/itemProps2.xml><?xml version="1.0" encoding="utf-8"?>
<ds:datastoreItem xmlns:ds="http://schemas.openxmlformats.org/officeDocument/2006/customXml" ds:itemID="{BF389FBB-B217-478C-AE95-C846C0A5DE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0D72F6-40C5-4B73-A0AD-2A9FD2C584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4e1a07-8b84-45be-bb8c-a4e0d092b921"/>
    <ds:schemaRef ds:uri="67aa5433-2597-4bc5-93b8-b6ee9f1bd3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JK-MC-AssociateProfessors-Spring2024</Template>
  <TotalTime>164</TotalTime>
  <Words>1028</Words>
  <Application>Microsoft Office PowerPoint</Application>
  <PresentationFormat>Widescreen</PresentationFormat>
  <Paragraphs>101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 Light</vt:lpstr>
      <vt:lpstr>Times New Roman</vt:lpstr>
      <vt:lpstr>Wingdings</vt:lpstr>
      <vt:lpstr>Wingdings 2</vt:lpstr>
      <vt:lpstr>Garnet_HighDef-1</vt:lpstr>
      <vt:lpstr>2024-2025 Promotion &amp; Tenure Staff Review</vt:lpstr>
      <vt:lpstr>What will we discuss?</vt:lpstr>
      <vt:lpstr>Generating and Preparing the eBinder</vt:lpstr>
      <vt:lpstr>Preparing the eBinder</vt:lpstr>
      <vt:lpstr>How do I get to my eBinders?</vt:lpstr>
      <vt:lpstr>Organizing the eBinder (RED, candidate responsibility)</vt:lpstr>
      <vt:lpstr>Organizing the eBinder (RED, candidate responsibility)</vt:lpstr>
      <vt:lpstr>Organizing the eBinder (RED, candidate responsibility</vt:lpstr>
      <vt:lpstr>3rd Year Reviews</vt:lpstr>
      <vt:lpstr>Organizing the eBinder (RED, candidate responsibility)</vt:lpstr>
      <vt:lpstr>Common Mistakes</vt:lpstr>
      <vt:lpstr>Common Mistakes – Annual Evaluation Forms</vt:lpstr>
      <vt:lpstr>Clarifications</vt:lpstr>
      <vt:lpstr>Staff Quick Start Guide…</vt:lpstr>
      <vt:lpstr>Sample eBinders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Hockin</dc:creator>
  <cp:lastModifiedBy>Melissa Crawford</cp:lastModifiedBy>
  <cp:revision>1</cp:revision>
  <dcterms:created xsi:type="dcterms:W3CDTF">2024-02-13T19:33:55Z</dcterms:created>
  <dcterms:modified xsi:type="dcterms:W3CDTF">2024-04-10T17:48:18Z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0x010100BF8A144E7C77334D97F780776E91F497</vt:lpwstr>
  </property>
  <property fmtid="{D5CDD505-2E9C-101B-9397-08002B2CF9AE}" pid="3" name="MediaServiceImageTags">
    <vt:lpwstr/>
  </property>
</Properties>
</file>