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65" r:id="rId3"/>
    <p:sldId id="263" r:id="rId4"/>
    <p:sldId id="262" r:id="rId5"/>
    <p:sldId id="261" r:id="rId6"/>
    <p:sldId id="26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4D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1206" autoAdjust="0"/>
  </p:normalViewPr>
  <p:slideViewPr>
    <p:cSldViewPr snapToGrid="0" snapToObjects="1">
      <p:cViewPr varScale="1">
        <p:scale>
          <a:sx n="68" d="100"/>
          <a:sy n="68" d="100"/>
        </p:scale>
        <p:origin x="20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C00B8-284D-4F92-8F14-B3D85AEAA382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6CBD2-2A0E-42C6-A0B9-C1C348DD8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3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6CBD2-2A0E-42C6-A0B9-C1C348DD8E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65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6CBD2-2A0E-42C6-A0B9-C1C348DD8E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28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6CBD2-2A0E-42C6-A0B9-C1C348DD8E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30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6CBD2-2A0E-42C6-A0B9-C1C348DD8E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31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6CBD2-2A0E-42C6-A0B9-C1C348DD8E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36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6CBD2-2A0E-42C6-A0B9-C1C348DD8E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6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96292C-084D-47D5-88CE-6DE903CFA72D}" type="datetimeFigureOut">
              <a:rPr lang="en-US"/>
              <a:pPr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F3346-D160-4D07-A2E0-DE98D6BD2E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594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48757-D65B-044F-B553-19A677A23235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2F411-045C-5644-8A63-01B308CA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229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48757-D65B-044F-B553-19A677A23235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2F411-045C-5644-8A63-01B308CA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326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1E7328-4708-463F-ABE0-270CD38F1535}" type="datetimeFigureOut">
              <a:rPr lang="en-US"/>
              <a:pPr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3C12F-D6CB-4194-840A-40DD35658B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252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48757-D65B-044F-B553-19A677A23235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2F411-045C-5644-8A63-01B308CA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385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48757-D65B-044F-B553-19A677A23235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2F411-045C-5644-8A63-01B308CA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787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48757-D65B-044F-B553-19A677A23235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2F411-045C-5644-8A63-01B308CA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870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48757-D65B-044F-B553-19A677A23235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2F411-045C-5644-8A63-01B308CA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393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48757-D65B-044F-B553-19A677A23235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2F411-045C-5644-8A63-01B308CA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369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48757-D65B-044F-B553-19A677A23235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2F411-045C-5644-8A63-01B308CA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288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F48757-D65B-044F-B553-19A677A23235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2F411-045C-5644-8A63-01B308CA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719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AF48757-D65B-044F-B553-19A677A23235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CD2F411-045C-5644-8A63-01B308CA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8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stance.fsu.edu/test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Office of Distance Learning:</a:t>
            </a:r>
            <a:br>
              <a:rPr lang="en-US" dirty="0"/>
            </a:br>
            <a:r>
              <a:rPr lang="en-US" dirty="0"/>
              <a:t>Assessment &amp; Testing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Faculty Orientation</a:t>
            </a:r>
          </a:p>
          <a:p>
            <a:r>
              <a:rPr lang="en-US"/>
              <a:t>Fall </a:t>
            </a:r>
            <a:r>
              <a:rPr lang="en-US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124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009"/>
            <a:ext cx="8229600" cy="97654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Assessment &amp; Testing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373" y="2159663"/>
            <a:ext cx="8229600" cy="4150607"/>
          </a:xfrm>
        </p:spPr>
        <p:txBody>
          <a:bodyPr/>
          <a:lstStyle/>
          <a:p>
            <a:r>
              <a:rPr lang="en-US" dirty="0"/>
              <a:t>Course Evaluations</a:t>
            </a:r>
          </a:p>
          <a:p>
            <a:r>
              <a:rPr lang="en-US" dirty="0"/>
              <a:t>Exam Scanning</a:t>
            </a:r>
          </a:p>
          <a:p>
            <a:r>
              <a:rPr lang="en-US" dirty="0"/>
              <a:t>Testing Services</a:t>
            </a:r>
          </a:p>
        </p:txBody>
      </p:sp>
    </p:spTree>
    <p:extLst>
      <p:ext uri="{BB962C8B-B14F-4D97-AF65-F5344CB8AC3E}">
        <p14:creationId xmlns:p14="http://schemas.microsoft.com/office/powerpoint/2010/main" val="32304368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009"/>
            <a:ext cx="8229600" cy="976547"/>
          </a:xfrm>
        </p:spPr>
        <p:txBody>
          <a:bodyPr/>
          <a:lstStyle/>
          <a:p>
            <a:r>
              <a:rPr lang="en-US" dirty="0"/>
              <a:t>Course 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373" y="2159663"/>
            <a:ext cx="8229600" cy="415060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Paper or online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Order and track response rates online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Access reports</a:t>
            </a:r>
          </a:p>
        </p:txBody>
      </p:sp>
    </p:spTree>
    <p:extLst>
      <p:ext uri="{BB962C8B-B14F-4D97-AF65-F5344CB8AC3E}">
        <p14:creationId xmlns:p14="http://schemas.microsoft.com/office/powerpoint/2010/main" val="8946824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009"/>
            <a:ext cx="8229600" cy="97654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Scanning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373" y="2159663"/>
            <a:ext cx="8229600" cy="4150607"/>
          </a:xfrm>
        </p:spPr>
        <p:txBody>
          <a:bodyPr/>
          <a:lstStyle/>
          <a:p>
            <a:r>
              <a:rPr lang="en-US" dirty="0" smtClean="0"/>
              <a:t>Scoring for multiple-choice </a:t>
            </a:r>
            <a:r>
              <a:rPr lang="en-US" dirty="0"/>
              <a:t>FSU course exams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Online system for retrieving reports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Wait for results or use drop box at Library</a:t>
            </a:r>
          </a:p>
        </p:txBody>
      </p:sp>
    </p:spTree>
    <p:extLst>
      <p:ext uri="{BB962C8B-B14F-4D97-AF65-F5344CB8AC3E}">
        <p14:creationId xmlns:p14="http://schemas.microsoft.com/office/powerpoint/2010/main" val="22666161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009"/>
            <a:ext cx="8229600" cy="97654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Testing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373" y="2159663"/>
            <a:ext cx="8229600" cy="415060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Proctored Exams at FSU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Distance Learning students</a:t>
            </a:r>
          </a:p>
        </p:txBody>
      </p:sp>
    </p:spTree>
    <p:extLst>
      <p:ext uri="{BB962C8B-B14F-4D97-AF65-F5344CB8AC3E}">
        <p14:creationId xmlns:p14="http://schemas.microsoft.com/office/powerpoint/2010/main" val="27447041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009"/>
            <a:ext cx="8229600" cy="97654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Using Testing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373" y="2159663"/>
            <a:ext cx="8229600" cy="415060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Request for Services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Review dates and priorities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Contract</a:t>
            </a:r>
          </a:p>
        </p:txBody>
      </p:sp>
    </p:spTree>
    <p:extLst>
      <p:ext uri="{BB962C8B-B14F-4D97-AF65-F5344CB8AC3E}">
        <p14:creationId xmlns:p14="http://schemas.microsoft.com/office/powerpoint/2010/main" val="17893440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009"/>
            <a:ext cx="8229600" cy="976547"/>
          </a:xfrm>
        </p:spPr>
        <p:txBody>
          <a:bodyPr/>
          <a:lstStyle/>
          <a:p>
            <a:r>
              <a:rPr lang="en-US" sz="5400" b="1" dirty="0"/>
              <a:t>Thank You!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355652"/>
            <a:ext cx="9143999" cy="4819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indent="-228600" algn="ctr">
              <a:spcBef>
                <a:spcPts val="1150"/>
              </a:spcBef>
              <a:spcAft>
                <a:spcPts val="0"/>
              </a:spcAft>
            </a:pPr>
            <a:r>
              <a:rPr lang="en-US" sz="3200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  <a:t>For Questions, please contact:</a:t>
            </a:r>
            <a:br>
              <a:rPr lang="en-US" sz="3200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</a:br>
            <a:r>
              <a:rPr lang="en-US" sz="3200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  <a:t> </a:t>
            </a:r>
            <a:br>
              <a:rPr lang="en-US" sz="3200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</a:br>
            <a:r>
              <a:rPr lang="en-US" sz="2400" b="1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  <a:t>Nancy Guidry</a:t>
            </a:r>
            <a:br>
              <a:rPr lang="en-US" sz="2400" b="1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</a:br>
            <a:r>
              <a:rPr lang="en-US" sz="2400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  <a:t>Office of Distance Learning</a:t>
            </a:r>
            <a:br>
              <a:rPr lang="en-US" sz="2400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</a:br>
            <a:r>
              <a:rPr lang="en-US" sz="2400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  <a:t>Assessment &amp; Testing</a:t>
            </a:r>
            <a:br>
              <a:rPr lang="en-US" sz="2400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</a:br>
            <a:r>
              <a:rPr lang="en-US" sz="2400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  <a:t>644-3541, nguidry@fsu.edu </a:t>
            </a:r>
            <a:br>
              <a:rPr lang="en-US" sz="2400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</a:br>
            <a:r>
              <a:rPr lang="en-US" sz="2400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  <a:t/>
            </a:r>
            <a:br>
              <a:rPr lang="en-US" sz="2400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</a:br>
            <a:r>
              <a:rPr lang="en-US" sz="2400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  <a:t>More information and updates available at </a:t>
            </a:r>
            <a:br>
              <a:rPr lang="en-US" sz="2400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</a:rPr>
            </a:br>
            <a:r>
              <a:rPr lang="en-US" sz="2400" u="sng" dirty="0">
                <a:solidFill>
                  <a:srgbClr val="2B0000"/>
                </a:solidFill>
                <a:ea typeface="Times New Roman" panose="02020603050405020304" pitchFamily="18" charset="0"/>
                <a:cs typeface="Adobe Garamond Pro" panose="02020502060506020403" pitchFamily="18" charset="0"/>
                <a:hlinkClick r:id="rId4"/>
              </a:rPr>
              <a:t>http://distance.fsu.edu/testing  </a:t>
            </a:r>
            <a:endParaRPr lang="en-US" sz="2400" dirty="0"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420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LC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ODLCiv</Template>
  <TotalTime>923</TotalTime>
  <Words>87</Words>
  <Application>Microsoft Office PowerPoint</Application>
  <PresentationFormat>On-screen Show (4:3)</PresentationFormat>
  <Paragraphs>32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Adobe Garamond Pro</vt:lpstr>
      <vt:lpstr>Arial</vt:lpstr>
      <vt:lpstr>Calibri</vt:lpstr>
      <vt:lpstr>Times New Roman</vt:lpstr>
      <vt:lpstr>ODLCiv</vt:lpstr>
      <vt:lpstr>Office of Distance Learning: Assessment &amp; Testing</vt:lpstr>
      <vt:lpstr>Assessment &amp; Testing</vt:lpstr>
      <vt:lpstr>Course Evaluations</vt:lpstr>
      <vt:lpstr>Scanning</vt:lpstr>
      <vt:lpstr>Testing</vt:lpstr>
      <vt:lpstr>Using Testing Services</vt:lpstr>
      <vt:lpstr>Thank You! </vt:lpstr>
    </vt:vector>
  </TitlesOfParts>
  <Company>ODL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NancyGuidry</dc:creator>
  <cp:lastModifiedBy>Guidry, Nancy</cp:lastModifiedBy>
  <cp:revision>40</cp:revision>
  <cp:lastPrinted>2014-03-14T13:37:42Z</cp:lastPrinted>
  <dcterms:created xsi:type="dcterms:W3CDTF">2014-03-14T12:52:58Z</dcterms:created>
  <dcterms:modified xsi:type="dcterms:W3CDTF">2015-08-04T20:18:00Z</dcterms:modified>
</cp:coreProperties>
</file>